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11963" cy="99425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452F-B1A8-46F1-8819-86D4F726D371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9213" y="9444039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A9EF-47CF-485E-93CE-66B1ACE242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60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8562-F35E-4E31-A443-404740A501B4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9213" y="9444039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26D2B-194D-43E8-9481-F9245FDFC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95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793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72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35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67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322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06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188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20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527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58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43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957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1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995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01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82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6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73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51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88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78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6D2B-194D-43E8-9481-F9245FDFC0A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57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73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08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2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3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3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6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00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23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63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6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3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4791-9386-419B-A885-2FA549B773A7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FBD6-546C-4DFD-BC93-3CF3D0D795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63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44625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FRANCE IN NUMBERS</a:t>
            </a: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16035"/>
              </p:ext>
            </p:extLst>
          </p:nvPr>
        </p:nvGraphicFramePr>
        <p:xfrm>
          <a:off x="1691680" y="764704"/>
          <a:ext cx="5184576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  <a:gridCol w="864096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Mid-Range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(Local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134.68 €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83.07 €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644.59 €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531.40 €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9646">
            <a:off x="7113868" y="123831"/>
            <a:ext cx="2700000" cy="8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SPAIN IN NUMBERS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86264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113.48 €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72.55 €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565.11 €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421.69 €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63">
            <a:off x="6994419" y="-141509"/>
            <a:ext cx="2700000" cy="10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TURKEY IN NUMBERS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90804"/>
              </p:ext>
            </p:extLst>
          </p:nvPr>
        </p:nvGraphicFramePr>
        <p:xfrm>
          <a:off x="1691680" y="764704"/>
          <a:ext cx="5616624" cy="555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7.78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13.27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180.00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290.10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118.96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152.58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1,293.21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749.32 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35626" cy="8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Netherlands</a:t>
            </a:r>
            <a:r>
              <a:rPr lang="hu-HU" cap="all" dirty="0" smtClean="0"/>
              <a:t> </a:t>
            </a:r>
            <a:r>
              <a:rPr lang="hu-HU" cap="all" dirty="0" err="1" smtClean="0"/>
              <a:t>in</a:t>
            </a:r>
            <a:r>
              <a:rPr lang="hu-HU" cap="all" dirty="0" smtClean="0"/>
              <a:t> </a:t>
            </a:r>
            <a:r>
              <a:rPr lang="hu-HU" cap="all" dirty="0" err="1" smtClean="0"/>
              <a:t>numbers</a:t>
            </a:r>
            <a:endParaRPr lang="hu-HU" cap="all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80021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147.32 €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82.86 €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900.19 €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695.37 €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005">
            <a:off x="6851268" y="2709"/>
            <a:ext cx="2923794" cy="10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smtClean="0"/>
              <a:t>Belgium </a:t>
            </a:r>
            <a:r>
              <a:rPr lang="hu-HU" cap="all" dirty="0" err="1" smtClean="0"/>
              <a:t>in</a:t>
            </a:r>
            <a:r>
              <a:rPr lang="hu-HU" cap="all" dirty="0" smtClean="0"/>
              <a:t> </a:t>
            </a:r>
            <a:r>
              <a:rPr lang="hu-HU" cap="all" dirty="0" err="1" smtClean="0"/>
              <a:t>numbers</a:t>
            </a:r>
            <a:endParaRPr lang="hu-HU" cap="all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31484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128.68 €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85.97 €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755.22 €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619.23 €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4275">
            <a:off x="7027631" y="147713"/>
            <a:ext cx="2843808" cy="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Czech</a:t>
            </a:r>
            <a:r>
              <a:rPr lang="hu-HU" cap="all" dirty="0" smtClean="0"/>
              <a:t> </a:t>
            </a:r>
            <a:r>
              <a:rPr lang="hu-HU" cap="all" dirty="0" err="1" smtClean="0"/>
              <a:t>Republic</a:t>
            </a:r>
            <a:r>
              <a:rPr lang="hu-HU" cap="all" dirty="0" smtClean="0"/>
              <a:t> </a:t>
            </a:r>
            <a:r>
              <a:rPr lang="hu-HU" cap="all" dirty="0" err="1" smtClean="0"/>
              <a:t>in</a:t>
            </a:r>
            <a:r>
              <a:rPr lang="hu-HU" cap="all" dirty="0" smtClean="0"/>
              <a:t> </a:t>
            </a:r>
            <a:r>
              <a:rPr lang="hu-HU" cap="all" dirty="0" err="1" smtClean="0"/>
              <a:t>numbers</a:t>
            </a:r>
            <a:endParaRPr lang="hu-HU" cap="all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92987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120.00 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Kč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120.00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20.89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139.16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26.91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540.00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3,912.09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744.16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1,571.51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11,766.85 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9,147.22 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Kč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49" y="188640"/>
            <a:ext cx="1391620" cy="8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Slovenia</a:t>
            </a:r>
            <a:r>
              <a:rPr lang="hu-HU" cap="all" dirty="0" smtClean="0"/>
              <a:t> </a:t>
            </a:r>
            <a:r>
              <a:rPr lang="hu-HU" cap="all" dirty="0" err="1" smtClean="0"/>
              <a:t>in</a:t>
            </a:r>
            <a:r>
              <a:rPr lang="hu-HU" cap="all" dirty="0" smtClean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49964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191.80 €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80.67 €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373.16 €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288.25 €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14280"/>
            <a:ext cx="1559327" cy="7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/>
              <a:t>Croatia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31898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45.00 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9.77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8.81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5.82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46.16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320.00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1,240.07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236.44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529.39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2,191.92 kn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1,629.41 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692647" cy="8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Poland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89672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zł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7.59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2.69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99.00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627.62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109.02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262.58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1,725.99 zł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1,326.33 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zł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7000">
            <a:off x="6588675" y="-45690"/>
            <a:ext cx="3502949" cy="13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Romania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59017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6.42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3.62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17.47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398.40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124.49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218.07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1,239.54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875.29 lei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6860">
            <a:off x="6805805" y="-7568"/>
            <a:ext cx="3136445" cy="11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/>
              <a:t>Latvia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79193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(Local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151.92 €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59.78 €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353.10 €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249.29 €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3772">
            <a:off x="6918941" y="56411"/>
            <a:ext cx="2891283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GERMANY IN NUMBERS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94057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212.21 €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651.23 €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491.86 €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803">
            <a:off x="7333384" y="75669"/>
            <a:ext cx="250018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/>
              <a:t>Slovakia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70901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(Local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179.92 €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55.03 €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366.67 €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53" y="208001"/>
            <a:ext cx="1508798" cy="9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Lithuania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18098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(Local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142.27 €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62.95 €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402.94 €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256.62 €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504">
            <a:off x="6882128" y="74875"/>
            <a:ext cx="2885735" cy="9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 err="1" smtClean="0"/>
              <a:t>Estonia</a:t>
            </a:r>
            <a:r>
              <a:rPr lang="hu-HU" cap="all" dirty="0"/>
              <a:t> </a:t>
            </a:r>
            <a:r>
              <a:rPr lang="hu-HU" cap="all" dirty="0" err="1"/>
              <a:t>in</a:t>
            </a:r>
            <a:r>
              <a:rPr lang="hu-HU" cap="all" dirty="0"/>
              <a:t> </a:t>
            </a:r>
            <a:r>
              <a:rPr lang="hu-HU" cap="all" dirty="0" err="1" smtClean="0"/>
              <a:t>numbers</a:t>
            </a:r>
            <a:endParaRPr lang="hu-HU" cap="all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67091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(Local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165.27 €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49.02 €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401.46 €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279.32 €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529">
            <a:off x="6877698" y="58340"/>
            <a:ext cx="2972607" cy="10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ITALY IN NUMBERS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50699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149.74 €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555.21 €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431.91 €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lajko.adrienn\Desktop\italy-flag_1024x10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58">
            <a:off x="7039131" y="-59341"/>
            <a:ext cx="2700000" cy="9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UK IN NUMBERS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53200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141.31 £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31.40 £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57.53 £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757.38 £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609.98 £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816">
            <a:off x="7037066" y="-14824"/>
            <a:ext cx="2702703" cy="9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AUSTRIA IN NUMBERS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00293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185.81 €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36.76 €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657.32 €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6952">
            <a:off x="6958449" y="-17653"/>
            <a:ext cx="2700000" cy="9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FINLAND IN NUMBERS</a:t>
            </a:r>
            <a:endParaRPr lang="hu-HU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9507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53.00 €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103.88 €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82.99 €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739.83 €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562.34 €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241">
            <a:off x="7127774" y="94712"/>
            <a:ext cx="26648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SWEDEN IN NUMBERS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72509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74.50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34.26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16.02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19.99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88.67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23.02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628.18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330.16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852.26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7,098.10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4,993.27 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8">
            <a:off x="6870927" y="32602"/>
            <a:ext cx="3052749" cy="11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DENMARK IN NUMBERS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13491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120.00 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15.08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15.17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55.52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17.44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1,220.56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232.69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686.60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6,535.61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4,802.18 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32">
            <a:off x="6871188" y="-88002"/>
            <a:ext cx="2828115" cy="9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55576" y="188640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NORWAY IN NUMBERS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21116"/>
              </p:ext>
            </p:extLst>
          </p:nvPr>
        </p:nvGraphicFramePr>
        <p:xfrm>
          <a:off x="1691680" y="764704"/>
          <a:ext cx="5616624" cy="55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792088"/>
              </a:tblGrid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Restaurants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Inexpensive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Restaurant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170.00 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McMeal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 McDonalds (or Equivalent Combo Meal)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Beer (0.5 liter draught)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Cappuccino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38.55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(0.33 liter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24.65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 of Fresh White Bread (500g)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22.99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 Breasts (Boneless, Skinless),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112.12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Apples (1kg)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25.08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Bottle of Wine (Mid-Range)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Cigarettes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(Marlboro)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One-way Ticket (Local Transport)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Pass (Regular Price)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(Electricity, Heating, Cooling, Water, Garbage) for 85m2 Apartment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1,487.00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 Club, Monthly Fee for 1 Adult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413.29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Clothing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Pair of Jeans (Levis 501 Or Similar)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866.16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in City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9,757.12 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(1 bedroom) Outside of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7,490.24 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102">
            <a:off x="6671584" y="-10322"/>
            <a:ext cx="3080932" cy="10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3565</Words>
  <Application>Microsoft Office PowerPoint</Application>
  <PresentationFormat>Diavetítés a képernyőre (4:3 oldalarány)</PresentationFormat>
  <Paragraphs>946</Paragraphs>
  <Slides>22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FRANCE IN NUMBERS</vt:lpstr>
      <vt:lpstr>GERMANY IN NUMBERS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Lajkó Adrienn</dc:creator>
  <cp:lastModifiedBy>Lajkó Adrienn</cp:lastModifiedBy>
  <cp:revision>23</cp:revision>
  <cp:lastPrinted>2017-10-09T11:35:37Z</cp:lastPrinted>
  <dcterms:created xsi:type="dcterms:W3CDTF">2017-10-05T12:34:51Z</dcterms:created>
  <dcterms:modified xsi:type="dcterms:W3CDTF">2017-10-09T13:13:46Z</dcterms:modified>
</cp:coreProperties>
</file>