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1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2" r:id="rId3"/>
    <p:sldId id="333" r:id="rId4"/>
    <p:sldId id="334" r:id="rId5"/>
    <p:sldId id="335" r:id="rId6"/>
    <p:sldId id="336" r:id="rId7"/>
    <p:sldId id="345" r:id="rId8"/>
    <p:sldId id="337" r:id="rId9"/>
    <p:sldId id="351" r:id="rId10"/>
    <p:sldId id="338" r:id="rId11"/>
    <p:sldId id="353" r:id="rId12"/>
    <p:sldId id="339" r:id="rId13"/>
    <p:sldId id="340" r:id="rId14"/>
    <p:sldId id="341" r:id="rId15"/>
    <p:sldId id="343" r:id="rId16"/>
    <p:sldId id="347" r:id="rId17"/>
  </p:sldIdLst>
  <p:sldSz cx="9144000" cy="6858000" type="screen4x3"/>
  <p:notesSz cx="6797675" cy="9926638"/>
  <p:custDataLst>
    <p:tags r:id="rId20"/>
  </p:custData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 varScale="1">
        <p:scale>
          <a:sx n="71" d="100"/>
          <a:sy n="71" d="100"/>
        </p:scale>
        <p:origin x="13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hu-HU"/>
              <a:t>Baranya Megyei Rendőr-főkapitányság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6911D1-4EA1-4EE0-B4A3-3D2178E8DD97}" type="datetimeFigureOut">
              <a:rPr lang="hu-HU"/>
              <a:pPr>
                <a:defRPr/>
              </a:pPr>
              <a:t>2019.08.14.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hu-HU"/>
              <a:t>Pécs Járási Közbiztonsági Egyeztető Fórum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51CC93-B936-4BB1-B8BC-6317473B4E65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hu-HU"/>
              <a:t>Baranya Megyei Rendőr-főkapitányság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2FAE47-66D7-432A-BCDC-5D45FF3FA0FF}" type="datetimeFigureOut">
              <a:rPr lang="hu-HU"/>
              <a:pPr>
                <a:defRPr/>
              </a:pPr>
              <a:t>2019.08.14.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hu-HU"/>
              <a:t>Pécs Járási Közbiztonsági Egyeztető Fórum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3709C1-6DCF-4290-A0BE-B1CE47782A30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Baranya Megyei Rendőr-főkapitányság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Pécs Járási Közbiztonsági Egyeztető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09C1-6DCF-4290-A0BE-B1CE47782A30}" type="slidenum">
              <a:rPr lang="hu-HU" altLang="hu-HU" smtClean="0"/>
              <a:pPr/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384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267D-35DD-40D3-B395-D80CCFFEFB29}" type="datetime1">
              <a:rPr lang="hu-HU"/>
              <a:pPr>
                <a:defRPr/>
              </a:pPr>
              <a:t>2019.08.14.</a:t>
            </a:fld>
            <a:r>
              <a:rPr lang="hu-HU"/>
              <a:t>Pécsi Járási Közbiztonsági Egyeztető Fórum</a:t>
            </a:r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Baranya Megyei Rendőr-főkapitányság</a:t>
            </a:r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DCCD81F-2E2A-48F0-947B-37C5A6236EE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5901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D644-0337-482F-AED9-FBBF50CB5B31}" type="datetime1">
              <a:rPr lang="hu-HU"/>
              <a:pPr>
                <a:defRPr/>
              </a:pPr>
              <a:t>2019.08.14.</a:t>
            </a:fld>
            <a:r>
              <a:rPr lang="hu-HU"/>
              <a:t>Pécsi Járási Közbiztonsági Egyeztető Fórum</a:t>
            </a: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Baranya Megyei Rendőr-főkapitányság</a:t>
            </a:r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413D-E61B-4D1C-8FFA-D7F8BBD212C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44136785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D776-B7A0-41E1-9695-89099908F42D}" type="datetime1">
              <a:rPr lang="hu-HU"/>
              <a:pPr>
                <a:defRPr/>
              </a:pPr>
              <a:t>2019.08.14.</a:t>
            </a:fld>
            <a:r>
              <a:rPr lang="hu-HU"/>
              <a:t>Pécsi Járási Közbiztonsági Egyeztető Fórum</a:t>
            </a: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Baranya Megyei Rendőr-főkapitányság</a:t>
            </a:r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5EDC6-0019-42A0-86CB-2C86469FAF9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9603497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AEEA-A1B9-4A25-801D-AFD7B192260F}" type="datetime1">
              <a:rPr lang="hu-HU"/>
              <a:pPr>
                <a:defRPr/>
              </a:pPr>
              <a:t>2019.08.14.</a:t>
            </a:fld>
            <a:r>
              <a:rPr lang="hu-HU"/>
              <a:t>Pécsi Járási Közbiztonsági Egyeztető Fórum</a:t>
            </a:r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Baranya Megyei Rendőr-főkapitányság</a:t>
            </a:r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29E90-D65E-4A91-B273-8B9410B0293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08403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4CA1-5767-4F64-B920-04A6D5059FF6}" type="datetime1">
              <a:rPr lang="hu-HU"/>
              <a:pPr>
                <a:defRPr/>
              </a:pPr>
              <a:t>2019.08.14.</a:t>
            </a:fld>
            <a:r>
              <a:rPr lang="hu-HU"/>
              <a:t>Pécsi Járási Közbiztonsági Egyeztető Fórum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Baranya Megyei Rendőr-főkapitányság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5705950-9EB8-42A9-B707-5BA4D7B50B8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5914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A19F-3227-448E-9750-3BF40694A46B}" type="datetime1">
              <a:rPr lang="hu-HU"/>
              <a:pPr>
                <a:defRPr/>
              </a:pPr>
              <a:t>2019.08.14.</a:t>
            </a:fld>
            <a:r>
              <a:rPr lang="hu-HU"/>
              <a:t>Pécsi Járási Közbiztonsági Egyeztető Fórum</a:t>
            </a:r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Baranya Megyei Rendőr-főkapitányság</a:t>
            </a:r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45376-970E-4B73-92AF-2E81436F55E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0371675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CA62-31BA-4DC0-B23A-45D790A181C8}" type="datetime1">
              <a:rPr lang="hu-HU"/>
              <a:pPr>
                <a:defRPr/>
              </a:pPr>
              <a:t>2019.08.14.</a:t>
            </a:fld>
            <a:r>
              <a:rPr lang="hu-HU"/>
              <a:t>Pécsi Járási Közbiztonsági Egyeztető Fórum</a:t>
            </a:r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Baranya Megyei Rendőr-főkapitányság</a:t>
            </a:r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81081-ADD1-45E1-B902-F35A8DF59A7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26237778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3A32-7674-4314-A7A1-713BB3C49E7F}" type="datetime1">
              <a:rPr lang="hu-HU"/>
              <a:pPr>
                <a:defRPr/>
              </a:pPr>
              <a:t>2019.08.14.</a:t>
            </a:fld>
            <a:r>
              <a:rPr lang="hu-HU"/>
              <a:t>Pécsi Járási Közbiztonsági Egyeztető Fórum</a:t>
            </a:r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Baranya Megyei Rendőr-főkapitányság</a:t>
            </a:r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FE23-87FD-490C-ACF5-E49C9E43B46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95446793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26F7-7219-4070-93FF-CA6EBEF85BED}" type="datetime1">
              <a:rPr lang="hu-HU"/>
              <a:pPr>
                <a:defRPr/>
              </a:pPr>
              <a:t>2019.08.14.</a:t>
            </a:fld>
            <a:r>
              <a:rPr lang="hu-HU"/>
              <a:t>Pécsi Járási Közbiztonsági Egyeztető Fórum</a:t>
            </a:r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Baranya Megyei Rendőr-főkapitányság</a:t>
            </a:r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A8A7B-098A-493A-854D-38681B483BA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3161501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DD15-FF2F-459B-A5A1-EAA3F27B7FBB}" type="datetime1">
              <a:rPr lang="hu-HU"/>
              <a:pPr>
                <a:defRPr/>
              </a:pPr>
              <a:t>2019.08.14.</a:t>
            </a:fld>
            <a:r>
              <a:rPr lang="hu-HU"/>
              <a:t>Pécsi Járási Közbiztonsági Egyeztető Fórum</a:t>
            </a:r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Baranya Megyei Rendőr-főkapitányság</a:t>
            </a:r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8BC9A-C731-4AD5-A132-5AF9DA2025B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3001948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B361-599D-4C78-8BE3-DCE65A4C8E54}" type="datetime1">
              <a:rPr lang="hu-HU"/>
              <a:pPr>
                <a:defRPr/>
              </a:pPr>
              <a:t>2019.08.14.</a:t>
            </a:fld>
            <a:r>
              <a:rPr lang="hu-HU"/>
              <a:t>Pécsi Járási Közbiztonsági Egyeztető Fórum</a:t>
            </a: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Baranya Megyei Rendőr-főkapitányság</a:t>
            </a:r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D59A96A-6FAD-41D6-9E4F-B313315FAD8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24198735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D4E07BD-5FE0-48B1-B928-25B35F684E48}" type="datetime1">
              <a:rPr lang="hu-HU"/>
              <a:pPr>
                <a:defRPr/>
              </a:pPr>
              <a:t>2019.08.14.</a:t>
            </a:fld>
            <a:r>
              <a:rPr lang="hu-HU"/>
              <a:t>Pécsi Járási Közbiztonsági Egyeztető Fórum</a:t>
            </a: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Baranya Megyei Rendőr-főkapitányság</a:t>
            </a: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8383F8BA-6B2E-440E-A538-7D3A843B3C41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66" r:id="rId2"/>
    <p:sldLayoutId id="2147484175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6" r:id="rId9"/>
    <p:sldLayoutId id="2147484172" r:id="rId10"/>
    <p:sldLayoutId id="2147484173" r:id="rId11"/>
  </p:sldLayoutIdLst>
  <p:transition>
    <p:wedg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ecsrk@baranya.police.h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ecsrk@orfk.police.hu" TargetMode="External"/><Relationship Id="rId4" Type="http://schemas.openxmlformats.org/officeDocument/2006/relationships/hyperlink" Target="mailto:panasz.orfk@orfk.police.h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anasz.orfk@orfk.police.hu" TargetMode="External"/><Relationship Id="rId4" Type="http://schemas.openxmlformats.org/officeDocument/2006/relationships/hyperlink" Target="mailto:pecsrk@baranya.police.h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250825" y="333375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Police Department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Szövegdoboz 5"/>
          <p:cNvSpPr txBox="1">
            <a:spLocks noChangeArrowheads="1"/>
          </p:cNvSpPr>
          <p:nvPr/>
        </p:nvSpPr>
        <p:spPr bwMode="auto">
          <a:xfrm>
            <a:off x="1042988" y="1844675"/>
            <a:ext cx="68421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hu-HU" altLang="hu-HU" sz="6000" dirty="0">
                <a:solidFill>
                  <a:srgbClr val="000099"/>
                </a:solidFill>
              </a:rPr>
              <a:t>Important </a:t>
            </a:r>
            <a:r>
              <a:rPr lang="hu-HU" altLang="hu-HU" sz="6000" dirty="0" err="1">
                <a:solidFill>
                  <a:srgbClr val="000099"/>
                </a:solidFill>
              </a:rPr>
              <a:t>information</a:t>
            </a:r>
            <a:r>
              <a:rPr lang="hu-HU" altLang="hu-HU" sz="6000" dirty="0">
                <a:solidFill>
                  <a:srgbClr val="000099"/>
                </a:solidFill>
              </a:rPr>
              <a:t> </a:t>
            </a:r>
            <a:r>
              <a:rPr lang="hu-HU" altLang="hu-HU" sz="6000" dirty="0" err="1">
                <a:solidFill>
                  <a:srgbClr val="000099"/>
                </a:solidFill>
              </a:rPr>
              <a:t>on</a:t>
            </a:r>
            <a:r>
              <a:rPr lang="hu-HU" altLang="hu-HU" sz="6000" dirty="0">
                <a:solidFill>
                  <a:srgbClr val="000099"/>
                </a:solidFill>
              </a:rPr>
              <a:t> </a:t>
            </a:r>
            <a:r>
              <a:rPr lang="hu-HU" altLang="hu-HU" sz="6000" dirty="0" err="1">
                <a:solidFill>
                  <a:srgbClr val="000099"/>
                </a:solidFill>
              </a:rPr>
              <a:t>Police</a:t>
            </a:r>
            <a:endParaRPr lang="hu-HU" altLang="hu-HU" sz="5400" dirty="0">
              <a:solidFill>
                <a:srgbClr val="000099"/>
              </a:solidFill>
            </a:endParaRPr>
          </a:p>
        </p:txBody>
      </p:sp>
      <p:sp>
        <p:nvSpPr>
          <p:cNvPr id="5126" name="Szövegdoboz 5"/>
          <p:cNvSpPr txBox="1">
            <a:spLocks noChangeArrowheads="1"/>
          </p:cNvSpPr>
          <p:nvPr/>
        </p:nvSpPr>
        <p:spPr bwMode="auto">
          <a:xfrm>
            <a:off x="2987911" y="4941888"/>
            <a:ext cx="28729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hu-HU" altLang="hu-HU" dirty="0" err="1">
                <a:solidFill>
                  <a:srgbClr val="000099"/>
                </a:solidFill>
              </a:rPr>
              <a:t>by</a:t>
            </a:r>
            <a:endParaRPr lang="hu-HU" altLang="hu-HU" dirty="0">
              <a:solidFill>
                <a:srgbClr val="000099"/>
              </a:solidFill>
            </a:endParaRPr>
          </a:p>
          <a:p>
            <a:pPr algn="ctr" eaLnBrk="1" hangingPunct="1"/>
            <a:r>
              <a:rPr lang="hu-HU" altLang="hu-HU" dirty="0" err="1">
                <a:solidFill>
                  <a:srgbClr val="000099"/>
                </a:solidFill>
              </a:rPr>
              <a:t>Lt</a:t>
            </a:r>
            <a:r>
              <a:rPr lang="hu-HU" altLang="hu-HU" dirty="0">
                <a:solidFill>
                  <a:srgbClr val="000099"/>
                </a:solidFill>
              </a:rPr>
              <a:t>. Col. Mihály Pétermann</a:t>
            </a:r>
            <a:r>
              <a:rPr lang="hu-HU" altLang="hu-HU" dirty="0" smtClean="0">
                <a:solidFill>
                  <a:srgbClr val="000099"/>
                </a:solidFill>
              </a:rPr>
              <a:t>,</a:t>
            </a:r>
            <a:endParaRPr lang="hu-HU" altLang="hu-H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Police Department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Szövegdoboz 5"/>
          <p:cNvSpPr txBox="1">
            <a:spLocks noChangeArrowheads="1"/>
          </p:cNvSpPr>
          <p:nvPr/>
        </p:nvSpPr>
        <p:spPr bwMode="auto">
          <a:xfrm>
            <a:off x="684213" y="1687513"/>
            <a:ext cx="777557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000" dirty="0" err="1"/>
              <a:t>If</a:t>
            </a:r>
            <a:r>
              <a:rPr lang="hu-HU" altLang="hu-HU" sz="2000" dirty="0"/>
              <a:t> </a:t>
            </a:r>
            <a:r>
              <a:rPr lang="hu-HU" altLang="hu-HU" sz="2000" dirty="0" err="1"/>
              <a:t>you</a:t>
            </a:r>
            <a:r>
              <a:rPr lang="hu-HU" altLang="hu-HU" sz="2000" dirty="0"/>
              <a:t> drive a </a:t>
            </a:r>
            <a:r>
              <a:rPr lang="hu-HU" altLang="hu-HU" sz="2000" dirty="0" err="1"/>
              <a:t>vehicle</a:t>
            </a:r>
            <a:r>
              <a:rPr lang="hu-HU" altLang="hu-HU" sz="2000" dirty="0"/>
              <a:t> (</a:t>
            </a:r>
            <a:r>
              <a:rPr lang="hu-HU" altLang="hu-HU" sz="2000" dirty="0" err="1"/>
              <a:t>incl</a:t>
            </a:r>
            <a:r>
              <a:rPr lang="hu-HU" altLang="hu-HU" sz="2000" dirty="0"/>
              <a:t>. </a:t>
            </a:r>
            <a:r>
              <a:rPr lang="hu-HU" altLang="hu-HU" sz="2000" dirty="0" err="1"/>
              <a:t>bycicle</a:t>
            </a:r>
            <a:r>
              <a:rPr lang="hu-HU" altLang="hu-HU" sz="2000" dirty="0"/>
              <a:t>) </a:t>
            </a:r>
            <a:r>
              <a:rPr lang="hu-HU" altLang="hu-HU" sz="2000" dirty="0" err="1"/>
              <a:t>you</a:t>
            </a:r>
            <a:r>
              <a:rPr lang="hu-HU" altLang="hu-HU" sz="2000" dirty="0"/>
              <a:t> </a:t>
            </a:r>
            <a:r>
              <a:rPr lang="hu-HU" altLang="hu-HU" sz="2000" dirty="0" err="1"/>
              <a:t>are</a:t>
            </a:r>
            <a:r>
              <a:rPr lang="hu-HU" altLang="hu-HU" sz="2000" dirty="0"/>
              <a:t> </a:t>
            </a:r>
            <a:r>
              <a:rPr lang="hu-HU" altLang="hu-HU" sz="2000" dirty="0" err="1"/>
              <a:t>not</a:t>
            </a:r>
            <a:r>
              <a:rPr lang="hu-HU" altLang="hu-HU" sz="2000" dirty="0"/>
              <a:t> </a:t>
            </a:r>
            <a:r>
              <a:rPr lang="hu-HU" altLang="hu-HU" sz="2000" dirty="0" err="1"/>
              <a:t>allowed</a:t>
            </a:r>
            <a:r>
              <a:rPr lang="hu-HU" altLang="hu-HU" sz="2000" dirty="0"/>
              <a:t> </a:t>
            </a:r>
            <a:r>
              <a:rPr lang="hu-HU" altLang="hu-HU" sz="2000" dirty="0" err="1"/>
              <a:t>to</a:t>
            </a:r>
            <a:r>
              <a:rPr lang="hu-HU" altLang="hu-HU" sz="2000" dirty="0"/>
              <a:t> </a:t>
            </a:r>
            <a:r>
              <a:rPr lang="hu-HU" altLang="hu-HU" sz="2000" dirty="0" err="1" smtClean="0"/>
              <a:t>drink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alcohol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or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take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drugs</a:t>
            </a:r>
            <a:r>
              <a:rPr lang="hu-HU" altLang="hu-HU" sz="2000" dirty="0" smtClean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000" dirty="0" err="1" smtClean="0"/>
              <a:t>Zero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tolerance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for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drink</a:t>
            </a:r>
            <a:r>
              <a:rPr lang="hu-HU" altLang="hu-HU" sz="2000" dirty="0" smtClean="0"/>
              <a:t> and drive!!!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000" dirty="0" err="1" smtClean="0"/>
              <a:t>For</a:t>
            </a:r>
            <a:r>
              <a:rPr lang="hu-HU" altLang="hu-HU" sz="2000" dirty="0" smtClean="0"/>
              <a:t> </a:t>
            </a:r>
            <a:r>
              <a:rPr lang="hu-HU" altLang="hu-HU" sz="2000" dirty="0" err="1"/>
              <a:t>driving</a:t>
            </a:r>
            <a:r>
              <a:rPr lang="hu-HU" altLang="hu-HU" sz="2000" dirty="0"/>
              <a:t> a </a:t>
            </a:r>
            <a:r>
              <a:rPr lang="hu-HU" altLang="hu-HU" sz="2000" dirty="0" err="1"/>
              <a:t>motored</a:t>
            </a:r>
            <a:r>
              <a:rPr lang="hu-HU" altLang="hu-HU" sz="2000" dirty="0"/>
              <a:t> </a:t>
            </a:r>
            <a:r>
              <a:rPr lang="hu-HU" altLang="hu-HU" sz="2000" dirty="0" err="1" smtClean="0"/>
              <a:t>vehicle</a:t>
            </a:r>
            <a:r>
              <a:rPr lang="hu-HU" altLang="hu-HU" sz="2000" dirty="0" smtClean="0"/>
              <a:t> (</a:t>
            </a:r>
            <a:r>
              <a:rPr lang="hu-HU" altLang="hu-HU" sz="2000" dirty="0" err="1" smtClean="0"/>
              <a:t>scooter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well</a:t>
            </a:r>
            <a:r>
              <a:rPr lang="hu-HU" altLang="hu-HU" sz="2000" dirty="0" smtClean="0"/>
              <a:t>!!!) </a:t>
            </a:r>
            <a:r>
              <a:rPr lang="hu-HU" altLang="hu-HU" sz="2000" dirty="0" err="1"/>
              <a:t>you</a:t>
            </a:r>
            <a:r>
              <a:rPr lang="hu-HU" altLang="hu-HU" sz="2000" dirty="0"/>
              <a:t> </a:t>
            </a:r>
            <a:r>
              <a:rPr lang="hu-HU" altLang="hu-HU" sz="2000" dirty="0" err="1"/>
              <a:t>have</a:t>
            </a:r>
            <a:r>
              <a:rPr lang="hu-HU" altLang="hu-HU" sz="2000" dirty="0"/>
              <a:t> </a:t>
            </a:r>
            <a:r>
              <a:rPr lang="hu-HU" altLang="hu-HU" sz="2000" dirty="0" err="1"/>
              <a:t>to</a:t>
            </a:r>
            <a:r>
              <a:rPr lang="hu-HU" altLang="hu-HU" sz="2000" dirty="0"/>
              <a:t> </a:t>
            </a:r>
            <a:r>
              <a:rPr lang="hu-HU" altLang="hu-HU" sz="2000" dirty="0" err="1"/>
              <a:t>have</a:t>
            </a:r>
            <a:r>
              <a:rPr lang="hu-HU" altLang="hu-HU" sz="2000" dirty="0"/>
              <a:t> a </a:t>
            </a:r>
            <a:r>
              <a:rPr lang="hu-HU" altLang="hu-HU" sz="2000" dirty="0" err="1"/>
              <a:t>driving</a:t>
            </a:r>
            <a:r>
              <a:rPr lang="hu-HU" altLang="hu-HU" sz="2000" dirty="0"/>
              <a:t> licence. </a:t>
            </a:r>
            <a:r>
              <a:rPr lang="hu-HU" altLang="hu-HU" sz="2000" dirty="0" err="1"/>
              <a:t>Foreign</a:t>
            </a:r>
            <a:r>
              <a:rPr lang="hu-HU" altLang="hu-HU" sz="2000" dirty="0"/>
              <a:t> </a:t>
            </a:r>
            <a:r>
              <a:rPr lang="hu-HU" altLang="hu-HU" sz="2000" dirty="0" err="1" smtClean="0"/>
              <a:t>licenses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from</a:t>
            </a:r>
            <a:r>
              <a:rPr lang="hu-HU" altLang="hu-HU" sz="2000" dirty="0" smtClean="0"/>
              <a:t> out of </a:t>
            </a:r>
            <a:r>
              <a:rPr lang="hu-HU" altLang="hu-HU" sz="2000" dirty="0" err="1" smtClean="0"/>
              <a:t>the</a:t>
            </a:r>
            <a:r>
              <a:rPr lang="hu-HU" altLang="hu-HU" sz="2000" dirty="0" smtClean="0"/>
              <a:t> EEA </a:t>
            </a:r>
            <a:r>
              <a:rPr lang="hu-HU" altLang="hu-HU" sz="2000" dirty="0" err="1"/>
              <a:t>are</a:t>
            </a:r>
            <a:r>
              <a:rPr lang="hu-HU" altLang="hu-HU" sz="2000" dirty="0"/>
              <a:t> </a:t>
            </a:r>
            <a:r>
              <a:rPr lang="hu-HU" altLang="hu-HU" sz="2000" dirty="0" err="1" smtClean="0"/>
              <a:t>valid</a:t>
            </a:r>
            <a:r>
              <a:rPr lang="hu-HU" altLang="hu-HU" sz="2000" dirty="0" smtClean="0"/>
              <a:t> </a:t>
            </a:r>
            <a:r>
              <a:rPr lang="hu-HU" altLang="hu-HU" sz="2000" dirty="0" err="1"/>
              <a:t>for</a:t>
            </a:r>
            <a:r>
              <a:rPr lang="hu-HU" altLang="hu-HU" sz="2000" dirty="0"/>
              <a:t> maximum </a:t>
            </a:r>
            <a:r>
              <a:rPr lang="hu-HU" altLang="hu-HU" sz="2000" dirty="0" err="1"/>
              <a:t>one</a:t>
            </a:r>
            <a:r>
              <a:rPr lang="hu-HU" altLang="hu-HU" sz="2000" dirty="0"/>
              <a:t> </a:t>
            </a:r>
            <a:r>
              <a:rPr lang="hu-HU" altLang="hu-HU" sz="2000" dirty="0" err="1"/>
              <a:t>year</a:t>
            </a:r>
            <a:r>
              <a:rPr lang="hu-HU" altLang="hu-HU" sz="2000" dirty="0"/>
              <a:t> </a:t>
            </a:r>
            <a:r>
              <a:rPr lang="hu-HU" altLang="hu-HU" sz="2000" dirty="0" err="1"/>
              <a:t>after</a:t>
            </a:r>
            <a:r>
              <a:rPr lang="hu-HU" altLang="hu-HU" sz="2000" dirty="0"/>
              <a:t> </a:t>
            </a:r>
            <a:r>
              <a:rPr lang="hu-HU" altLang="hu-HU" sz="2000" dirty="0" err="1"/>
              <a:t>beginning</a:t>
            </a:r>
            <a:r>
              <a:rPr lang="hu-HU" altLang="hu-HU" sz="2000" dirty="0"/>
              <a:t> </a:t>
            </a:r>
            <a:r>
              <a:rPr lang="hu-HU" altLang="hu-HU" sz="2000" dirty="0" err="1"/>
              <a:t>your</a:t>
            </a:r>
            <a:r>
              <a:rPr lang="hu-HU" altLang="hu-HU" sz="2000" dirty="0"/>
              <a:t> </a:t>
            </a:r>
            <a:r>
              <a:rPr lang="hu-HU" altLang="hu-HU" sz="2000" dirty="0" err="1"/>
              <a:t>residence</a:t>
            </a:r>
            <a:r>
              <a:rPr lang="hu-HU" altLang="hu-HU" sz="2000" dirty="0"/>
              <a:t> in Hungary. </a:t>
            </a:r>
            <a:r>
              <a:rPr lang="hu-HU" altLang="hu-HU" sz="2000" dirty="0" err="1"/>
              <a:t>Fines</a:t>
            </a:r>
            <a:r>
              <a:rPr lang="hu-HU" altLang="hu-HU" sz="2000" dirty="0"/>
              <a:t> start </a:t>
            </a:r>
            <a:r>
              <a:rPr lang="hu-HU" altLang="hu-HU" sz="2000" dirty="0" err="1"/>
              <a:t>from</a:t>
            </a:r>
            <a:r>
              <a:rPr lang="hu-HU" altLang="hu-HU" sz="2000" dirty="0"/>
              <a:t> 90k HUF (≈300 euro) and </a:t>
            </a:r>
            <a:r>
              <a:rPr lang="hu-HU" altLang="hu-HU" sz="2000" dirty="0" err="1"/>
              <a:t>you</a:t>
            </a:r>
            <a:r>
              <a:rPr lang="hu-HU" altLang="hu-HU" sz="2000" dirty="0"/>
              <a:t> </a:t>
            </a:r>
            <a:r>
              <a:rPr lang="hu-HU" altLang="hu-HU" sz="2000" dirty="0" err="1" smtClean="0"/>
              <a:t>can</a:t>
            </a:r>
            <a:r>
              <a:rPr lang="hu-HU" altLang="hu-HU" sz="2000" dirty="0" smtClean="0"/>
              <a:t> be </a:t>
            </a:r>
            <a:r>
              <a:rPr lang="hu-HU" altLang="hu-HU" sz="2000" dirty="0" err="1"/>
              <a:t>banned</a:t>
            </a:r>
            <a:r>
              <a:rPr lang="hu-HU" altLang="hu-HU" sz="2000" dirty="0"/>
              <a:t> </a:t>
            </a:r>
            <a:r>
              <a:rPr lang="hu-HU" altLang="hu-HU" sz="2000" dirty="0" err="1"/>
              <a:t>from</a:t>
            </a:r>
            <a:r>
              <a:rPr lang="hu-HU" altLang="hu-HU" sz="2000" dirty="0"/>
              <a:t> </a:t>
            </a:r>
            <a:r>
              <a:rPr lang="hu-HU" altLang="hu-HU" sz="2000" dirty="0" err="1" smtClean="0"/>
              <a:t>driving</a:t>
            </a:r>
            <a:r>
              <a:rPr lang="hu-HU" altLang="hu-HU" sz="2000" dirty="0" smtClean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000" dirty="0" err="1" smtClean="0"/>
              <a:t>Wearing</a:t>
            </a:r>
            <a:r>
              <a:rPr lang="hu-HU" altLang="hu-HU" sz="2000" dirty="0" smtClean="0"/>
              <a:t> a </a:t>
            </a:r>
            <a:r>
              <a:rPr lang="hu-HU" altLang="hu-HU" sz="2000" dirty="0" err="1" smtClean="0"/>
              <a:t>helmet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on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scooter</a:t>
            </a:r>
            <a:r>
              <a:rPr lang="hu-HU" altLang="hu-HU" sz="2000" dirty="0" smtClean="0"/>
              <a:t> is </a:t>
            </a:r>
            <a:r>
              <a:rPr lang="hu-HU" altLang="hu-HU" sz="2000" dirty="0" err="1" smtClean="0"/>
              <a:t>obligatory</a:t>
            </a:r>
            <a:r>
              <a:rPr lang="hu-HU" altLang="hu-HU" sz="2000" dirty="0" smtClean="0"/>
              <a:t>! </a:t>
            </a:r>
            <a:r>
              <a:rPr lang="hu-HU" altLang="hu-HU" sz="2000" dirty="0" err="1" smtClean="0"/>
              <a:t>Passengers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can't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travel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on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scooters</a:t>
            </a:r>
            <a:r>
              <a:rPr lang="hu-HU" altLang="hu-HU" sz="2000" dirty="0" smtClean="0"/>
              <a:t>!</a:t>
            </a:r>
            <a:endParaRPr lang="hu-HU" altLang="hu-HU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000" dirty="0" err="1"/>
              <a:t>By</a:t>
            </a:r>
            <a:r>
              <a:rPr lang="hu-HU" altLang="hu-HU" sz="2000" dirty="0"/>
              <a:t> </a:t>
            </a:r>
            <a:r>
              <a:rPr lang="hu-HU" altLang="hu-HU" sz="2000" dirty="0" err="1"/>
              <a:t>bycicle</a:t>
            </a:r>
            <a:r>
              <a:rPr lang="hu-HU" altLang="hu-HU" sz="2000" dirty="0"/>
              <a:t> </a:t>
            </a:r>
            <a:r>
              <a:rPr lang="hu-HU" altLang="hu-HU" sz="2000" dirty="0" err="1" smtClean="0"/>
              <a:t>ride</a:t>
            </a:r>
            <a:r>
              <a:rPr lang="hu-HU" altLang="hu-HU" sz="2000" dirty="0" smtClean="0"/>
              <a:t> </a:t>
            </a:r>
            <a:r>
              <a:rPr lang="hu-HU" altLang="hu-HU" sz="2000" dirty="0" err="1"/>
              <a:t>at</a:t>
            </a:r>
            <a:r>
              <a:rPr lang="hu-HU" altLang="hu-HU" sz="2000" dirty="0"/>
              <a:t> </a:t>
            </a:r>
            <a:r>
              <a:rPr lang="hu-HU" altLang="hu-HU" sz="2000" dirty="0" err="1"/>
              <a:t>bycicle</a:t>
            </a:r>
            <a:r>
              <a:rPr lang="hu-HU" altLang="hu-HU" sz="2000" dirty="0"/>
              <a:t> </a:t>
            </a:r>
            <a:r>
              <a:rPr lang="hu-HU" altLang="hu-HU" sz="2000" dirty="0" err="1" smtClean="0"/>
              <a:t>ways</a:t>
            </a:r>
            <a:r>
              <a:rPr lang="hu-HU" altLang="hu-HU" sz="2000" dirty="0" smtClean="0"/>
              <a:t>! </a:t>
            </a:r>
            <a:r>
              <a:rPr lang="hu-HU" altLang="hu-HU" sz="2000" dirty="0" err="1"/>
              <a:t>Traffic</a:t>
            </a:r>
            <a:r>
              <a:rPr lang="hu-HU" altLang="hu-HU" sz="2000" dirty="0"/>
              <a:t> </a:t>
            </a:r>
            <a:r>
              <a:rPr lang="hu-HU" altLang="hu-HU" sz="2000" dirty="0" err="1"/>
              <a:t>signs</a:t>
            </a:r>
            <a:r>
              <a:rPr lang="hu-HU" altLang="hu-HU" sz="2000" dirty="0"/>
              <a:t> show </a:t>
            </a:r>
            <a:r>
              <a:rPr lang="hu-HU" altLang="hu-HU" sz="2000" dirty="0" err="1"/>
              <a:t>where</a:t>
            </a:r>
            <a:r>
              <a:rPr lang="hu-HU" altLang="hu-HU" sz="2000" dirty="0"/>
              <a:t> it is </a:t>
            </a:r>
            <a:r>
              <a:rPr lang="hu-HU" altLang="hu-HU" sz="2000" dirty="0" err="1"/>
              <a:t>prohibited</a:t>
            </a:r>
            <a:r>
              <a:rPr lang="hu-HU" altLang="hu-HU" sz="2000" dirty="0"/>
              <a:t> </a:t>
            </a:r>
            <a:r>
              <a:rPr lang="hu-HU" altLang="hu-HU" sz="2000" dirty="0" err="1"/>
              <a:t>to</a:t>
            </a:r>
            <a:r>
              <a:rPr lang="hu-HU" altLang="hu-HU" sz="2000" dirty="0"/>
              <a:t> </a:t>
            </a:r>
            <a:r>
              <a:rPr lang="hu-HU" altLang="hu-HU" sz="2000" dirty="0" err="1"/>
              <a:t>ride</a:t>
            </a:r>
            <a:r>
              <a:rPr lang="hu-HU" altLang="hu-HU" sz="2000" dirty="0"/>
              <a:t> a bike</a:t>
            </a:r>
            <a:r>
              <a:rPr lang="hu-HU" altLang="hu-HU" sz="2000" dirty="0" smtClean="0"/>
              <a:t>.</a:t>
            </a:r>
            <a:endParaRPr lang="hu-HU" altLang="hu-HU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000" dirty="0" err="1"/>
              <a:t>At</a:t>
            </a:r>
            <a:r>
              <a:rPr lang="hu-HU" altLang="hu-HU" sz="2000" dirty="0"/>
              <a:t> </a:t>
            </a:r>
            <a:r>
              <a:rPr lang="hu-HU" altLang="hu-HU" sz="2000" dirty="0" err="1"/>
              <a:t>pedestrian</a:t>
            </a:r>
            <a:r>
              <a:rPr lang="hu-HU" altLang="hu-HU" sz="2000" dirty="0"/>
              <a:t> </a:t>
            </a:r>
            <a:r>
              <a:rPr lang="hu-HU" altLang="hu-HU" sz="2000" dirty="0" err="1"/>
              <a:t>crossings</a:t>
            </a:r>
            <a:r>
              <a:rPr lang="hu-HU" altLang="hu-HU" sz="2000" dirty="0"/>
              <a:t> </a:t>
            </a:r>
            <a:r>
              <a:rPr lang="hu-HU" altLang="hu-HU" sz="2000" dirty="0" err="1"/>
              <a:t>you</a:t>
            </a:r>
            <a:r>
              <a:rPr lang="hu-HU" altLang="hu-HU" sz="2000" dirty="0"/>
              <a:t> </a:t>
            </a:r>
            <a:r>
              <a:rPr lang="hu-HU" altLang="hu-HU" sz="2000" dirty="0" err="1"/>
              <a:t>have</a:t>
            </a:r>
            <a:r>
              <a:rPr lang="hu-HU" altLang="hu-HU" sz="2000" dirty="0"/>
              <a:t> </a:t>
            </a:r>
            <a:r>
              <a:rPr lang="hu-HU" altLang="hu-HU" sz="2000" dirty="0" err="1"/>
              <a:t>to</a:t>
            </a:r>
            <a:r>
              <a:rPr lang="hu-HU" altLang="hu-HU" sz="2000" dirty="0"/>
              <a:t> </a:t>
            </a:r>
            <a:r>
              <a:rPr lang="hu-HU" altLang="hu-HU" sz="2000" dirty="0" err="1"/>
              <a:t>get</a:t>
            </a:r>
            <a:r>
              <a:rPr lang="hu-HU" altLang="hu-HU" sz="2000" dirty="0"/>
              <a:t> </a:t>
            </a:r>
            <a:r>
              <a:rPr lang="hu-HU" altLang="hu-HU" sz="2000" dirty="0" err="1"/>
              <a:t>off</a:t>
            </a:r>
            <a:r>
              <a:rPr lang="hu-HU" altLang="hu-HU" sz="2000" dirty="0"/>
              <a:t> </a:t>
            </a:r>
            <a:r>
              <a:rPr lang="hu-HU" altLang="hu-HU" sz="2000" dirty="0" err="1"/>
              <a:t>the</a:t>
            </a:r>
            <a:r>
              <a:rPr lang="hu-HU" altLang="hu-HU" sz="2000" dirty="0"/>
              <a:t> bike and </a:t>
            </a:r>
            <a:r>
              <a:rPr lang="hu-HU" altLang="hu-HU" sz="2000" dirty="0" err="1"/>
              <a:t>cross</a:t>
            </a:r>
            <a:r>
              <a:rPr lang="hu-HU" altLang="hu-HU" sz="2000" dirty="0"/>
              <a:t> </a:t>
            </a:r>
            <a:r>
              <a:rPr lang="hu-HU" altLang="hu-HU" sz="2000" dirty="0" err="1"/>
              <a:t>the</a:t>
            </a:r>
            <a:r>
              <a:rPr lang="hu-HU" altLang="hu-HU" sz="2000" dirty="0"/>
              <a:t> </a:t>
            </a:r>
            <a:r>
              <a:rPr lang="hu-HU" altLang="hu-HU" sz="2000" dirty="0" err="1"/>
              <a:t>road</a:t>
            </a:r>
            <a:r>
              <a:rPr lang="hu-HU" altLang="hu-HU" sz="2000" dirty="0"/>
              <a:t> </a:t>
            </a:r>
            <a:r>
              <a:rPr lang="hu-HU" altLang="hu-HU" sz="2000" dirty="0" err="1"/>
              <a:t>by</a:t>
            </a:r>
            <a:r>
              <a:rPr lang="hu-HU" altLang="hu-HU" sz="2000" dirty="0"/>
              <a:t> </a:t>
            </a:r>
            <a:r>
              <a:rPr lang="hu-HU" altLang="hu-HU" sz="2000" dirty="0" err="1"/>
              <a:t>foot</a:t>
            </a:r>
            <a:r>
              <a:rPr lang="hu-HU" altLang="hu-HU" sz="2000" dirty="0" smtClean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000" dirty="0" err="1" smtClean="0"/>
              <a:t>Wearing</a:t>
            </a:r>
            <a:r>
              <a:rPr lang="hu-HU" altLang="hu-HU" sz="2000" dirty="0" smtClean="0"/>
              <a:t> a </a:t>
            </a:r>
            <a:r>
              <a:rPr lang="hu-HU" altLang="hu-HU" sz="2000" dirty="0" err="1" smtClean="0"/>
              <a:t>helmet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on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bycicles</a:t>
            </a:r>
            <a:r>
              <a:rPr lang="hu-HU" altLang="hu-HU" sz="2000" dirty="0" smtClean="0"/>
              <a:t> is </a:t>
            </a:r>
            <a:r>
              <a:rPr lang="hu-HU" altLang="hu-HU" sz="2000" dirty="0" err="1" smtClean="0"/>
              <a:t>not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obligatory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but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adviseable</a:t>
            </a:r>
            <a:r>
              <a:rPr lang="hu-HU" altLang="hu-HU" sz="2000" dirty="0" smtClean="0"/>
              <a:t>!</a:t>
            </a:r>
            <a:endParaRPr lang="hu-HU" altLang="hu-H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449349" y="257175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 dirty="0" err="1">
                <a:solidFill>
                  <a:srgbClr val="000099"/>
                </a:solidFill>
              </a:rPr>
              <a:t>Police</a:t>
            </a:r>
            <a:r>
              <a:rPr lang="hu-HU" altLang="hu-HU" sz="3100" dirty="0">
                <a:solidFill>
                  <a:srgbClr val="000099"/>
                </a:solidFill>
              </a:rPr>
              <a:t> </a:t>
            </a:r>
            <a:r>
              <a:rPr lang="hu-HU" altLang="hu-HU" sz="3100" dirty="0" err="1">
                <a:solidFill>
                  <a:srgbClr val="000099"/>
                </a:solidFill>
              </a:rPr>
              <a:t>Department</a:t>
            </a:r>
            <a:r>
              <a:rPr lang="hu-HU" altLang="hu-HU" sz="3100" dirty="0">
                <a:solidFill>
                  <a:srgbClr val="000099"/>
                </a:solidFill>
              </a:rPr>
              <a:t>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 dirty="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4" descr="PÉCS_R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http://njt.hu/konvert/Html/1975/24/image/1975_24__20000001A374_015_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9645"/>
            <a:ext cx="2360439" cy="26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njt.hu/konvert/Html/1975/24/image/1975_24__20000001887F_001_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33625"/>
            <a:ext cx="5012811" cy="26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652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Police Department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Szövegdoboz 5"/>
          <p:cNvSpPr txBox="1">
            <a:spLocks noChangeArrowheads="1"/>
          </p:cNvSpPr>
          <p:nvPr/>
        </p:nvSpPr>
        <p:spPr bwMode="auto">
          <a:xfrm>
            <a:off x="684213" y="2060575"/>
            <a:ext cx="777557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hu-HU" altLang="hu-HU" sz="3600"/>
              <a:t>All forms of activities (buying, consuming, selling, possession) with </a:t>
            </a:r>
            <a:r>
              <a:rPr lang="hu-HU" altLang="hu-HU" sz="3600" u="sng">
                <a:solidFill>
                  <a:srgbClr val="FF0000"/>
                </a:solidFill>
              </a:rPr>
              <a:t>drugs and new psychoactive </a:t>
            </a:r>
            <a:r>
              <a:rPr lang="hu-HU" altLang="hu-HU" sz="3600"/>
              <a:t>materials are illegal in Hungary.</a:t>
            </a:r>
          </a:p>
          <a:p>
            <a:pPr algn="ctr" eaLnBrk="1" hangingPunct="1"/>
            <a:endParaRPr lang="hu-HU" altLang="hu-HU" sz="3600"/>
          </a:p>
          <a:p>
            <a:pPr algn="ctr" eaLnBrk="1" hangingPunct="1"/>
            <a:r>
              <a:rPr lang="hu-HU" altLang="hu-HU" sz="3600"/>
              <a:t>Police will start a criminal investigation in each case.</a:t>
            </a:r>
          </a:p>
          <a:p>
            <a:pPr algn="ctr" eaLnBrk="1" hangingPunct="1"/>
            <a:endParaRPr lang="hu-HU" altLang="hu-HU" sz="3600"/>
          </a:p>
          <a:p>
            <a:pPr eaLnBrk="1" hangingPunct="1"/>
            <a:endParaRPr lang="hu-HU" altLang="hu-HU" sz="22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Police Department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zövegdoboz 5"/>
          <p:cNvSpPr txBox="1">
            <a:spLocks noChangeArrowheads="1"/>
          </p:cNvSpPr>
          <p:nvPr/>
        </p:nvSpPr>
        <p:spPr bwMode="auto">
          <a:xfrm>
            <a:off x="611188" y="1773238"/>
            <a:ext cx="7777162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hu-HU" altLang="hu-HU" sz="2200" dirty="0" err="1"/>
              <a:t>Typical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offences</a:t>
            </a:r>
            <a:r>
              <a:rPr lang="hu-HU" altLang="hu-HU" sz="2200" dirty="0"/>
              <a:t>:</a:t>
            </a:r>
          </a:p>
          <a:p>
            <a:pPr algn="just" eaLnBrk="1" hangingPunct="1">
              <a:buFontTx/>
              <a:buChar char="-"/>
            </a:pPr>
            <a:r>
              <a:rPr lang="hu-HU" altLang="hu-HU" sz="2200" dirty="0"/>
              <a:t> </a:t>
            </a:r>
            <a:r>
              <a:rPr lang="hu-HU" altLang="hu-HU" sz="2200" dirty="0" err="1"/>
              <a:t>Truculence</a:t>
            </a:r>
            <a:r>
              <a:rPr lang="hu-HU" altLang="hu-HU" sz="2200" dirty="0"/>
              <a:t> – </a:t>
            </a:r>
            <a:r>
              <a:rPr lang="hu-HU" altLang="hu-HU" sz="2200" dirty="0" err="1"/>
              <a:t>happens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mainly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at</a:t>
            </a:r>
            <a:r>
              <a:rPr lang="hu-HU" altLang="hu-HU" sz="2200" dirty="0"/>
              <a:t> bars, clubs. </a:t>
            </a:r>
            <a:r>
              <a:rPr lang="hu-HU" altLang="hu-HU" sz="2200" dirty="0" err="1"/>
              <a:t>Mostly</a:t>
            </a:r>
            <a:r>
              <a:rPr lang="hu-HU" altLang="hu-HU" sz="2200" dirty="0"/>
              <a:t> it </a:t>
            </a:r>
            <a:r>
              <a:rPr lang="hu-HU" altLang="hu-HU" sz="2200" dirty="0" err="1"/>
              <a:t>means</a:t>
            </a:r>
            <a:r>
              <a:rPr lang="hu-HU" altLang="hu-HU" sz="2200" dirty="0"/>
              <a:t> an </a:t>
            </a:r>
            <a:r>
              <a:rPr lang="hu-HU" altLang="hu-HU" sz="2200" dirty="0" err="1"/>
              <a:t>agressive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behaviour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assault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after</a:t>
            </a:r>
            <a:r>
              <a:rPr lang="hu-HU" altLang="hu-HU" sz="2200" dirty="0"/>
              <a:t> a </a:t>
            </a:r>
            <a:r>
              <a:rPr lang="hu-HU" altLang="hu-HU" sz="2200" dirty="0" err="1"/>
              <a:t>verbal</a:t>
            </a:r>
            <a:r>
              <a:rPr lang="hu-HU" altLang="hu-HU" sz="2200" dirty="0"/>
              <a:t> </a:t>
            </a:r>
            <a:r>
              <a:rPr lang="hu-HU" altLang="hu-HU" sz="2200" dirty="0" err="1"/>
              <a:t>quarelling</a:t>
            </a:r>
            <a:r>
              <a:rPr lang="hu-HU" altLang="hu-HU" sz="2200" dirty="0" smtClean="0"/>
              <a:t>. Both </a:t>
            </a:r>
            <a:r>
              <a:rPr lang="hu-HU" altLang="hu-HU" sz="2200" dirty="0" err="1" smtClean="0"/>
              <a:t>sides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could</a:t>
            </a:r>
            <a:r>
              <a:rPr lang="hu-HU" altLang="hu-HU" sz="2200" dirty="0" smtClean="0"/>
              <a:t> be </a:t>
            </a:r>
            <a:r>
              <a:rPr lang="hu-HU" altLang="hu-HU" sz="2200" dirty="0" err="1" smtClean="0"/>
              <a:t>punished</a:t>
            </a:r>
            <a:r>
              <a:rPr lang="hu-HU" altLang="hu-HU" sz="2200" dirty="0" smtClean="0"/>
              <a:t>!!!</a:t>
            </a:r>
            <a:endParaRPr lang="hu-HU" altLang="hu-HU" sz="2200" dirty="0"/>
          </a:p>
          <a:p>
            <a:pPr algn="just" eaLnBrk="1" hangingPunct="1">
              <a:buFontTx/>
              <a:buChar char="-"/>
            </a:pPr>
            <a:r>
              <a:rPr lang="hu-HU" altLang="hu-HU" sz="2200" dirty="0"/>
              <a:t> </a:t>
            </a:r>
            <a:r>
              <a:rPr lang="hu-HU" altLang="hu-HU" sz="2200" dirty="0" err="1"/>
              <a:t>Silence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nuisance</a:t>
            </a:r>
            <a:r>
              <a:rPr lang="hu-HU" altLang="hu-HU" sz="2200" dirty="0"/>
              <a:t> – </a:t>
            </a:r>
            <a:r>
              <a:rPr lang="hu-HU" altLang="hu-HU" sz="2200" dirty="0" err="1"/>
              <a:t>happens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mainly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private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residences</a:t>
            </a:r>
            <a:r>
              <a:rPr lang="hu-HU" altLang="hu-HU" sz="2200" dirty="0"/>
              <a:t>, during a party. It </a:t>
            </a:r>
            <a:r>
              <a:rPr lang="hu-HU" altLang="hu-HU" sz="2200" dirty="0" err="1"/>
              <a:t>means</a:t>
            </a:r>
            <a:r>
              <a:rPr lang="hu-HU" altLang="hu-HU" sz="2200" dirty="0"/>
              <a:t> a </a:t>
            </a:r>
            <a:r>
              <a:rPr lang="hu-HU" altLang="hu-HU" sz="2200" dirty="0" err="1"/>
              <a:t>causeless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noise-making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any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time</a:t>
            </a:r>
            <a:r>
              <a:rPr lang="hu-HU" altLang="hu-HU" sz="2200" dirty="0"/>
              <a:t> of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day</a:t>
            </a:r>
            <a:r>
              <a:rPr lang="hu-HU" altLang="hu-HU" sz="2200" dirty="0"/>
              <a:t> (</a:t>
            </a:r>
            <a:r>
              <a:rPr lang="hu-HU" altLang="hu-HU" sz="2200" dirty="0" err="1"/>
              <a:t>but</a:t>
            </a:r>
            <a:r>
              <a:rPr lang="hu-HU" altLang="hu-HU" sz="2200" dirty="0"/>
              <a:t> of </a:t>
            </a:r>
            <a:r>
              <a:rPr lang="hu-HU" altLang="hu-HU" sz="2200" dirty="0" err="1"/>
              <a:t>course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mainly</a:t>
            </a:r>
            <a:r>
              <a:rPr lang="hu-HU" altLang="hu-HU" sz="2200" dirty="0"/>
              <a:t> during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night</a:t>
            </a:r>
            <a:r>
              <a:rPr lang="hu-HU" altLang="hu-HU" sz="2200" dirty="0"/>
              <a:t>).</a:t>
            </a:r>
          </a:p>
          <a:p>
            <a:pPr eaLnBrk="1" hangingPunct="1"/>
            <a:endParaRPr lang="hu-HU" altLang="hu-HU" sz="2200" dirty="0"/>
          </a:p>
          <a:p>
            <a:pPr algn="just" eaLnBrk="1" hangingPunct="1"/>
            <a:r>
              <a:rPr lang="hu-HU" altLang="hu-HU" sz="2200" dirty="0" err="1"/>
              <a:t>For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stopping</a:t>
            </a:r>
            <a:r>
              <a:rPr lang="hu-HU" altLang="hu-HU" sz="2200" dirty="0"/>
              <a:t> an </a:t>
            </a:r>
            <a:r>
              <a:rPr lang="hu-HU" altLang="hu-HU" sz="2200" dirty="0" err="1"/>
              <a:t>offence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police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officers</a:t>
            </a:r>
            <a:r>
              <a:rPr lang="hu-HU" altLang="hu-HU" sz="2200" dirty="0"/>
              <a:t> </a:t>
            </a:r>
            <a:r>
              <a:rPr lang="hu-HU" altLang="hu-HU" sz="2200" u="sng" dirty="0" err="1"/>
              <a:t>can</a:t>
            </a:r>
            <a:r>
              <a:rPr lang="hu-HU" altLang="hu-HU" sz="2200" u="sng" dirty="0"/>
              <a:t> enter </a:t>
            </a:r>
            <a:r>
              <a:rPr lang="hu-HU" altLang="hu-HU" sz="2200" u="sng" dirty="0" err="1"/>
              <a:t>the</a:t>
            </a:r>
            <a:r>
              <a:rPr lang="hu-HU" altLang="hu-HU" sz="2200" u="sng" dirty="0"/>
              <a:t> </a:t>
            </a:r>
            <a:r>
              <a:rPr lang="hu-HU" altLang="hu-HU" sz="2200" u="sng" dirty="0" err="1"/>
              <a:t>private</a:t>
            </a:r>
            <a:r>
              <a:rPr lang="hu-HU" altLang="hu-HU" sz="2200" u="sng" dirty="0"/>
              <a:t> </a:t>
            </a:r>
            <a:r>
              <a:rPr lang="hu-HU" altLang="hu-HU" sz="2200" u="sng" dirty="0" err="1"/>
              <a:t>residence</a:t>
            </a:r>
            <a:r>
              <a:rPr lang="hu-HU" altLang="hu-HU" sz="2200" dirty="0"/>
              <a:t>. </a:t>
            </a:r>
            <a:r>
              <a:rPr lang="hu-HU" altLang="hu-HU" sz="2200" dirty="0" err="1"/>
              <a:t>Offenders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can</a:t>
            </a:r>
            <a:r>
              <a:rPr lang="hu-HU" altLang="hu-HU" sz="2200" dirty="0"/>
              <a:t> be </a:t>
            </a:r>
            <a:r>
              <a:rPr lang="hu-HU" altLang="hu-HU" sz="2200" dirty="0" err="1"/>
              <a:t>fined</a:t>
            </a:r>
            <a:r>
              <a:rPr lang="hu-HU" altLang="hu-HU" sz="2200" dirty="0"/>
              <a:t> </a:t>
            </a:r>
            <a:r>
              <a:rPr lang="hu-HU" altLang="hu-HU" sz="2200" dirty="0" err="1"/>
              <a:t>by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officer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him</a:t>
            </a:r>
            <a:r>
              <a:rPr lang="hu-HU" altLang="hu-HU" sz="2200" dirty="0"/>
              <a:t>/</a:t>
            </a:r>
            <a:r>
              <a:rPr lang="hu-HU" altLang="hu-HU" sz="2200" dirty="0" err="1"/>
              <a:t>herself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or</a:t>
            </a:r>
            <a:r>
              <a:rPr lang="hu-HU" altLang="hu-HU" sz="2200" dirty="0"/>
              <a:t> he/</a:t>
            </a:r>
            <a:r>
              <a:rPr lang="hu-HU" altLang="hu-HU" sz="2200" dirty="0" err="1"/>
              <a:t>she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can</a:t>
            </a:r>
            <a:r>
              <a:rPr lang="hu-HU" altLang="hu-HU" sz="2200" dirty="0"/>
              <a:t> start an </a:t>
            </a:r>
            <a:r>
              <a:rPr lang="hu-HU" altLang="hu-HU" sz="2200" dirty="0" err="1"/>
              <a:t>investigation</a:t>
            </a:r>
            <a:r>
              <a:rPr lang="hu-HU" altLang="hu-HU" sz="2200" dirty="0"/>
              <a:t>. </a:t>
            </a:r>
            <a:r>
              <a:rPr lang="hu-HU" altLang="hu-HU" sz="2200" dirty="0" err="1"/>
              <a:t>Refusing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stopping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offence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can</a:t>
            </a:r>
            <a:r>
              <a:rPr lang="hu-HU" altLang="hu-HU" sz="2200" dirty="0"/>
              <a:t> </a:t>
            </a:r>
            <a:r>
              <a:rPr lang="hu-HU" altLang="hu-HU" sz="2200" dirty="0" err="1"/>
              <a:t>cause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offender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to</a:t>
            </a:r>
            <a:r>
              <a:rPr lang="hu-HU" altLang="hu-HU" sz="2200" dirty="0"/>
              <a:t> be </a:t>
            </a:r>
            <a:r>
              <a:rPr lang="hu-HU" altLang="hu-HU" sz="2200" dirty="0" err="1"/>
              <a:t>taken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to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police</a:t>
            </a:r>
            <a:r>
              <a:rPr lang="hu-HU" altLang="hu-HU" sz="2200" dirty="0"/>
              <a:t>.</a:t>
            </a:r>
          </a:p>
          <a:p>
            <a:pPr algn="just" eaLnBrk="1" hangingPunct="1"/>
            <a:r>
              <a:rPr lang="hu-HU" altLang="hu-HU" sz="2200" dirty="0" err="1"/>
              <a:t>This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can</a:t>
            </a:r>
            <a:r>
              <a:rPr lang="hu-HU" altLang="hu-HU" sz="2200" dirty="0"/>
              <a:t> last </a:t>
            </a:r>
            <a:r>
              <a:rPr lang="hu-HU" altLang="hu-HU" sz="2200" dirty="0" err="1"/>
              <a:t>up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to</a:t>
            </a:r>
            <a:r>
              <a:rPr lang="hu-HU" altLang="hu-HU" sz="2200" dirty="0"/>
              <a:t> 8+4 </a:t>
            </a:r>
            <a:r>
              <a:rPr lang="hu-HU" altLang="hu-HU" sz="2200" dirty="0" err="1"/>
              <a:t>hours</a:t>
            </a:r>
            <a:r>
              <a:rPr lang="hu-HU" altLang="hu-HU" sz="2200" dirty="0"/>
              <a:t>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Police Department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Szövegdoboz 6"/>
          <p:cNvSpPr txBox="1">
            <a:spLocks noChangeArrowheads="1"/>
          </p:cNvSpPr>
          <p:nvPr/>
        </p:nvSpPr>
        <p:spPr bwMode="auto">
          <a:xfrm>
            <a:off x="468313" y="1844675"/>
            <a:ext cx="82915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hu-HU" altLang="hu-HU" sz="2200" dirty="0"/>
              <a:t>Most </a:t>
            </a:r>
            <a:r>
              <a:rPr lang="hu-HU" altLang="hu-HU" sz="2200" dirty="0" err="1"/>
              <a:t>typical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offences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committed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against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foreign</a:t>
            </a:r>
            <a:r>
              <a:rPr lang="hu-HU" altLang="hu-HU" sz="2200" dirty="0"/>
              <a:t> </a:t>
            </a:r>
            <a:r>
              <a:rPr lang="hu-HU" altLang="hu-HU" sz="2200" dirty="0" err="1"/>
              <a:t>students</a:t>
            </a:r>
            <a:r>
              <a:rPr lang="hu-HU" altLang="hu-HU" sz="2200" dirty="0"/>
              <a:t>:</a:t>
            </a:r>
          </a:p>
          <a:p>
            <a:pPr eaLnBrk="1" hangingPunct="1"/>
            <a:endParaRPr lang="hu-HU" altLang="hu-HU" sz="2200" dirty="0"/>
          </a:p>
          <a:p>
            <a:pPr eaLnBrk="1" hangingPunct="1">
              <a:buFontTx/>
              <a:buChar char="-"/>
            </a:pPr>
            <a:r>
              <a:rPr lang="hu-HU" altLang="hu-HU" sz="2200" dirty="0"/>
              <a:t> </a:t>
            </a:r>
            <a:r>
              <a:rPr lang="hu-HU" altLang="hu-HU" sz="2200" dirty="0" err="1"/>
              <a:t>Theft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by</a:t>
            </a:r>
            <a:r>
              <a:rPr lang="hu-HU" altLang="hu-HU" sz="2200" dirty="0"/>
              <a:t> entering a </a:t>
            </a:r>
            <a:r>
              <a:rPr lang="hu-HU" altLang="hu-HU" sz="2200" dirty="0" err="1"/>
              <a:t>housing</a:t>
            </a:r>
            <a:r>
              <a:rPr lang="hu-HU" altLang="hu-HU" sz="2200" dirty="0"/>
              <a:t>: </a:t>
            </a:r>
            <a:r>
              <a:rPr lang="hu-HU" altLang="hu-HU" sz="2200" dirty="0" err="1"/>
              <a:t>offenders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get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into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flat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via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not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locked</a:t>
            </a:r>
            <a:r>
              <a:rPr lang="hu-HU" altLang="hu-HU" sz="2200" dirty="0"/>
              <a:t> </a:t>
            </a:r>
            <a:r>
              <a:rPr lang="hu-HU" altLang="hu-HU" sz="2200" dirty="0" err="1"/>
              <a:t>door</a:t>
            </a:r>
            <a:r>
              <a:rPr lang="hu-HU" altLang="hu-HU" sz="2200" dirty="0"/>
              <a:t> and </a:t>
            </a:r>
            <a:r>
              <a:rPr lang="hu-HU" altLang="hu-HU" sz="2200" dirty="0" err="1"/>
              <a:t>steal</a:t>
            </a:r>
            <a:r>
              <a:rPr lang="hu-HU" altLang="hu-HU" sz="2200" dirty="0"/>
              <a:t> </a:t>
            </a:r>
            <a:r>
              <a:rPr lang="hu-HU" altLang="hu-HU" sz="2200" dirty="0" err="1"/>
              <a:t>valuables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money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laptops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phones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bags</a:t>
            </a:r>
            <a:r>
              <a:rPr lang="hu-HU" altLang="hu-HU" sz="2200" dirty="0" smtClean="0"/>
              <a:t>. </a:t>
            </a:r>
            <a:r>
              <a:rPr lang="hu-HU" altLang="hu-HU" sz="2200" b="1" u="sng" dirty="0" err="1" smtClean="0"/>
              <a:t>Lock</a:t>
            </a:r>
            <a:r>
              <a:rPr lang="hu-HU" altLang="hu-HU" sz="2200" b="1" u="sng" dirty="0" smtClean="0"/>
              <a:t> </a:t>
            </a:r>
            <a:r>
              <a:rPr lang="hu-HU" altLang="hu-HU" sz="2200" b="1" u="sng" dirty="0" err="1" smtClean="0"/>
              <a:t>your</a:t>
            </a:r>
            <a:r>
              <a:rPr lang="hu-HU" altLang="hu-HU" sz="2200" b="1" u="sng" dirty="0" smtClean="0"/>
              <a:t> </a:t>
            </a:r>
            <a:r>
              <a:rPr lang="hu-HU" altLang="hu-HU" sz="2200" b="1" u="sng" dirty="0" err="1" smtClean="0"/>
              <a:t>door</a:t>
            </a:r>
            <a:r>
              <a:rPr lang="hu-HU" altLang="hu-HU" sz="2200" b="1" u="sng" dirty="0" smtClean="0"/>
              <a:t>!!!</a:t>
            </a:r>
            <a:endParaRPr lang="hu-HU" altLang="hu-HU" sz="2200" b="1" u="sng" dirty="0"/>
          </a:p>
          <a:p>
            <a:pPr eaLnBrk="1" hangingPunct="1">
              <a:buFontTx/>
              <a:buChar char="-"/>
            </a:pPr>
            <a:r>
              <a:rPr lang="hu-HU" altLang="hu-HU" sz="2200" dirty="0"/>
              <a:t> </a:t>
            </a:r>
            <a:r>
              <a:rPr lang="hu-HU" altLang="hu-HU" sz="2200" dirty="0" err="1"/>
              <a:t>Theft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by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occasion</a:t>
            </a:r>
            <a:r>
              <a:rPr lang="hu-HU" altLang="hu-HU" sz="2200" dirty="0"/>
              <a:t> – </a:t>
            </a:r>
            <a:r>
              <a:rPr lang="hu-HU" altLang="hu-HU" sz="2200" dirty="0" err="1"/>
              <a:t>bags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clothes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phones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other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valuables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left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public</a:t>
            </a:r>
            <a:r>
              <a:rPr lang="hu-HU" altLang="hu-HU" sz="2200" dirty="0"/>
              <a:t> </a:t>
            </a:r>
            <a:r>
              <a:rPr lang="hu-HU" altLang="hu-HU" sz="2200" dirty="0" err="1"/>
              <a:t>spaces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like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university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library</a:t>
            </a:r>
            <a:r>
              <a:rPr lang="hu-HU" altLang="hu-HU" sz="2200" dirty="0"/>
              <a:t>, park, bars, </a:t>
            </a:r>
            <a:r>
              <a:rPr lang="hu-HU" altLang="hu-HU" sz="2200" dirty="0" err="1"/>
              <a:t>clubs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are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stolen</a:t>
            </a:r>
            <a:r>
              <a:rPr lang="hu-HU" altLang="hu-HU" sz="2200" dirty="0" smtClean="0"/>
              <a:t>. </a:t>
            </a:r>
            <a:r>
              <a:rPr lang="hu-HU" altLang="hu-HU" sz="2200" b="1" u="sng" dirty="0" err="1" smtClean="0"/>
              <a:t>Always</a:t>
            </a:r>
            <a:r>
              <a:rPr lang="hu-HU" altLang="hu-HU" sz="2200" b="1" u="sng" dirty="0" smtClean="0"/>
              <a:t> </a:t>
            </a:r>
            <a:r>
              <a:rPr lang="hu-HU" altLang="hu-HU" sz="2200" b="1" u="sng" dirty="0" err="1" smtClean="0"/>
              <a:t>pay</a:t>
            </a:r>
            <a:r>
              <a:rPr lang="hu-HU" altLang="hu-HU" sz="2200" b="1" u="sng" dirty="0" smtClean="0"/>
              <a:t> </a:t>
            </a:r>
            <a:r>
              <a:rPr lang="hu-HU" altLang="hu-HU" sz="2200" b="1" u="sng" dirty="0" err="1" smtClean="0"/>
              <a:t>attention</a:t>
            </a:r>
            <a:r>
              <a:rPr lang="hu-HU" altLang="hu-HU" sz="2200" b="1" u="sng" dirty="0" smtClean="0"/>
              <a:t> </a:t>
            </a:r>
            <a:r>
              <a:rPr lang="hu-HU" altLang="hu-HU" sz="2200" b="1" u="sng" dirty="0" err="1" smtClean="0"/>
              <a:t>to</a:t>
            </a:r>
            <a:r>
              <a:rPr lang="hu-HU" altLang="hu-HU" sz="2200" b="1" u="sng" dirty="0" smtClean="0"/>
              <a:t> </a:t>
            </a:r>
            <a:r>
              <a:rPr lang="hu-HU" altLang="hu-HU" sz="2200" b="1" u="sng" dirty="0" err="1" smtClean="0"/>
              <a:t>your</a:t>
            </a:r>
            <a:r>
              <a:rPr lang="hu-HU" altLang="hu-HU" sz="2200" b="1" u="sng" dirty="0" smtClean="0"/>
              <a:t> </a:t>
            </a:r>
            <a:r>
              <a:rPr lang="hu-HU" altLang="hu-HU" sz="2200" b="1" u="sng" dirty="0" err="1" smtClean="0"/>
              <a:t>valuables</a:t>
            </a:r>
            <a:r>
              <a:rPr lang="hu-HU" altLang="hu-HU" sz="2200" b="1" u="sng" dirty="0" smtClean="0"/>
              <a:t>!!!</a:t>
            </a:r>
            <a:endParaRPr lang="hu-HU" altLang="hu-HU" sz="2200" b="1" u="sng" dirty="0"/>
          </a:p>
          <a:p>
            <a:pPr eaLnBrk="1" hangingPunct="1">
              <a:buFontTx/>
              <a:buChar char="-"/>
            </a:pPr>
            <a:r>
              <a:rPr lang="hu-HU" altLang="hu-HU" sz="2200" dirty="0"/>
              <a:t> </a:t>
            </a:r>
            <a:r>
              <a:rPr lang="hu-HU" altLang="hu-HU" sz="2200" dirty="0" err="1"/>
              <a:t>Theft</a:t>
            </a:r>
            <a:r>
              <a:rPr lang="hu-HU" altLang="hu-HU" sz="2200" dirty="0"/>
              <a:t> of </a:t>
            </a:r>
            <a:r>
              <a:rPr lang="hu-HU" altLang="hu-HU" sz="2200" dirty="0" err="1"/>
              <a:t>bycicles</a:t>
            </a:r>
            <a:r>
              <a:rPr lang="hu-HU" altLang="hu-HU" sz="2200" dirty="0"/>
              <a:t> – </a:t>
            </a:r>
            <a:r>
              <a:rPr lang="hu-HU" altLang="hu-HU" sz="2200" dirty="0" err="1"/>
              <a:t>bycicles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left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unlocked</a:t>
            </a:r>
            <a:r>
              <a:rPr lang="hu-HU" altLang="hu-HU" sz="2200" dirty="0"/>
              <a:t> (</a:t>
            </a:r>
            <a:r>
              <a:rPr lang="hu-HU" altLang="hu-HU" sz="2200" dirty="0" err="1"/>
              <a:t>sometimes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even</a:t>
            </a:r>
            <a:r>
              <a:rPr lang="hu-HU" altLang="hu-HU" sz="2200" dirty="0"/>
              <a:t> </a:t>
            </a:r>
            <a:r>
              <a:rPr lang="hu-HU" altLang="hu-HU" sz="2200" dirty="0" err="1"/>
              <a:t>locked</a:t>
            </a:r>
            <a:r>
              <a:rPr lang="hu-HU" altLang="hu-HU" sz="2200" dirty="0"/>
              <a:t>) </a:t>
            </a:r>
            <a:r>
              <a:rPr lang="hu-HU" altLang="hu-HU" sz="2200" dirty="0" err="1"/>
              <a:t>are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stolen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streets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staircases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courtyards</a:t>
            </a:r>
            <a:r>
              <a:rPr lang="hu-HU" altLang="hu-HU" sz="2200" dirty="0"/>
              <a:t>. </a:t>
            </a:r>
            <a:r>
              <a:rPr lang="hu-HU" altLang="hu-HU" sz="2200" b="1" u="sng" dirty="0" err="1" smtClean="0"/>
              <a:t>Lock</a:t>
            </a:r>
            <a:r>
              <a:rPr lang="hu-HU" altLang="hu-HU" sz="2200" b="1" u="sng" dirty="0" smtClean="0"/>
              <a:t> </a:t>
            </a:r>
            <a:r>
              <a:rPr lang="hu-HU" altLang="hu-HU" sz="2200" b="1" u="sng" dirty="0" err="1" smtClean="0"/>
              <a:t>your</a:t>
            </a:r>
            <a:r>
              <a:rPr lang="hu-HU" altLang="hu-HU" sz="2200" b="1" u="sng" dirty="0" smtClean="0"/>
              <a:t> </a:t>
            </a:r>
            <a:r>
              <a:rPr lang="hu-HU" altLang="hu-HU" sz="2200" b="1" u="sng" dirty="0" err="1" smtClean="0"/>
              <a:t>bycicle</a:t>
            </a:r>
            <a:r>
              <a:rPr lang="hu-HU" altLang="hu-HU" sz="2200" b="1" u="sng" dirty="0" smtClean="0"/>
              <a:t> and </a:t>
            </a:r>
            <a:r>
              <a:rPr lang="hu-HU" altLang="hu-HU" sz="2200" b="1" u="sng" dirty="0" err="1" smtClean="0"/>
              <a:t>don't</a:t>
            </a:r>
            <a:r>
              <a:rPr lang="hu-HU" altLang="hu-HU" sz="2200" b="1" u="sng" dirty="0" smtClean="0"/>
              <a:t> </a:t>
            </a:r>
            <a:r>
              <a:rPr lang="hu-HU" altLang="hu-HU" sz="2200" b="1" u="sng" dirty="0" err="1" smtClean="0"/>
              <a:t>leave</a:t>
            </a:r>
            <a:r>
              <a:rPr lang="hu-HU" altLang="hu-HU" sz="2200" b="1" u="sng" dirty="0" smtClean="0"/>
              <a:t> it </a:t>
            </a:r>
            <a:r>
              <a:rPr lang="hu-HU" altLang="hu-HU" sz="2200" b="1" u="sng" dirty="0" err="1" smtClean="0"/>
              <a:t>there</a:t>
            </a:r>
            <a:r>
              <a:rPr lang="hu-HU" altLang="hu-HU" sz="2200" b="1" u="sng" dirty="0" smtClean="0"/>
              <a:t> </a:t>
            </a:r>
            <a:r>
              <a:rPr lang="hu-HU" altLang="hu-HU" sz="2200" b="1" u="sng" dirty="0" err="1" smtClean="0"/>
              <a:t>for</a:t>
            </a:r>
            <a:r>
              <a:rPr lang="hu-HU" altLang="hu-HU" sz="2200" b="1" u="sng" dirty="0" smtClean="0"/>
              <a:t> </a:t>
            </a:r>
            <a:r>
              <a:rPr lang="hu-HU" altLang="hu-HU" sz="2200" b="1" u="sng" dirty="0" err="1" smtClean="0"/>
              <a:t>too</a:t>
            </a:r>
            <a:r>
              <a:rPr lang="hu-HU" altLang="hu-HU" sz="2200" b="1" u="sng" dirty="0" smtClean="0"/>
              <a:t> </a:t>
            </a:r>
            <a:r>
              <a:rPr lang="hu-HU" altLang="hu-HU" sz="2200" b="1" u="sng" dirty="0" err="1" smtClean="0"/>
              <a:t>long</a:t>
            </a:r>
            <a:r>
              <a:rPr lang="hu-HU" altLang="hu-HU" sz="2200" b="1" u="sng" dirty="0" smtClean="0"/>
              <a:t>!!!</a:t>
            </a:r>
            <a:endParaRPr lang="hu-HU" altLang="hu-HU" sz="2200" b="1" u="sng" dirty="0"/>
          </a:p>
          <a:p>
            <a:pPr eaLnBrk="1" hangingPunct="1"/>
            <a:endParaRPr lang="hu-HU" altLang="hu-HU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Police Department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Szövegdoboz 6"/>
          <p:cNvSpPr txBox="1">
            <a:spLocks noChangeArrowheads="1"/>
          </p:cNvSpPr>
          <p:nvPr/>
        </p:nvSpPr>
        <p:spPr bwMode="auto">
          <a:xfrm>
            <a:off x="468313" y="1844675"/>
            <a:ext cx="8291512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hu-HU" altLang="hu-HU" sz="2200" dirty="0" err="1"/>
              <a:t>Some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other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tips</a:t>
            </a:r>
            <a:r>
              <a:rPr lang="hu-HU" altLang="hu-HU" sz="2200" dirty="0"/>
              <a:t>:</a:t>
            </a:r>
          </a:p>
          <a:p>
            <a:pPr eaLnBrk="1" hangingPunct="1"/>
            <a:endParaRPr lang="hu-HU" altLang="hu-HU" sz="2200" dirty="0"/>
          </a:p>
          <a:p>
            <a:pPr eaLnBrk="1" hangingPunct="1">
              <a:buFontTx/>
              <a:buChar char="-"/>
            </a:pPr>
            <a:r>
              <a:rPr lang="hu-HU" altLang="hu-HU" sz="2200" dirty="0"/>
              <a:t> </a:t>
            </a:r>
            <a:r>
              <a:rPr lang="hu-HU" altLang="hu-HU" sz="2200" dirty="0" err="1"/>
              <a:t>always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notify</a:t>
            </a:r>
            <a:r>
              <a:rPr lang="hu-HU" altLang="hu-HU" sz="2200" dirty="0"/>
              <a:t> </a:t>
            </a:r>
            <a:r>
              <a:rPr lang="hu-HU" altLang="hu-HU" sz="2200" dirty="0" err="1"/>
              <a:t>immigration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office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when</a:t>
            </a:r>
            <a:r>
              <a:rPr lang="hu-HU" altLang="hu-HU" sz="2200" dirty="0"/>
              <a:t> </a:t>
            </a:r>
            <a:r>
              <a:rPr lang="hu-HU" altLang="hu-HU" sz="2200" dirty="0" err="1"/>
              <a:t>you</a:t>
            </a:r>
            <a:r>
              <a:rPr lang="hu-HU" altLang="hu-HU" sz="2200" dirty="0"/>
              <a:t> </a:t>
            </a:r>
            <a:r>
              <a:rPr lang="hu-HU" altLang="hu-HU" sz="2200" b="1" u="sng" dirty="0" err="1"/>
              <a:t>change</a:t>
            </a:r>
            <a:r>
              <a:rPr lang="hu-HU" altLang="hu-HU" sz="2200" b="1" u="sng" dirty="0"/>
              <a:t> </a:t>
            </a:r>
            <a:r>
              <a:rPr lang="hu-HU" altLang="hu-HU" sz="2200" b="1" u="sng" dirty="0" err="1"/>
              <a:t>your</a:t>
            </a:r>
            <a:r>
              <a:rPr lang="hu-HU" altLang="hu-HU" sz="2200" b="1" u="sng" dirty="0"/>
              <a:t> </a:t>
            </a:r>
            <a:r>
              <a:rPr lang="hu-HU" altLang="hu-HU" sz="2200" b="1" u="sng" dirty="0" err="1"/>
              <a:t>address</a:t>
            </a:r>
            <a:r>
              <a:rPr lang="hu-HU" altLang="hu-HU" sz="2200" b="1" u="sng" dirty="0"/>
              <a:t> </a:t>
            </a:r>
            <a:r>
              <a:rPr lang="hu-HU" altLang="hu-HU" sz="2200" dirty="0"/>
              <a:t>in Hungary</a:t>
            </a:r>
          </a:p>
          <a:p>
            <a:pPr eaLnBrk="1" hangingPunct="1">
              <a:buFontTx/>
              <a:buChar char="-"/>
            </a:pPr>
            <a:r>
              <a:rPr lang="hu-HU" altLang="hu-HU" sz="2200" dirty="0"/>
              <a:t> </a:t>
            </a:r>
            <a:r>
              <a:rPr lang="hu-HU" altLang="hu-HU" sz="2200" dirty="0" err="1"/>
              <a:t>always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take</a:t>
            </a:r>
            <a:r>
              <a:rPr lang="hu-HU" altLang="hu-HU" sz="2200" dirty="0"/>
              <a:t> over </a:t>
            </a:r>
            <a:r>
              <a:rPr lang="hu-HU" altLang="hu-HU" sz="2200" dirty="0" err="1"/>
              <a:t>your</a:t>
            </a:r>
            <a:r>
              <a:rPr lang="hu-HU" altLang="hu-HU" sz="2200" dirty="0"/>
              <a:t> post</a:t>
            </a:r>
          </a:p>
          <a:p>
            <a:pPr eaLnBrk="1" hangingPunct="1">
              <a:buFontTx/>
              <a:buChar char="-"/>
            </a:pPr>
            <a:r>
              <a:rPr lang="hu-HU" altLang="hu-HU" sz="2200" dirty="0"/>
              <a:t> </a:t>
            </a:r>
            <a:r>
              <a:rPr lang="hu-HU" altLang="hu-HU" sz="2200" dirty="0" err="1"/>
              <a:t>official</a:t>
            </a:r>
            <a:r>
              <a:rPr lang="hu-HU" altLang="hu-HU" sz="2200" dirty="0"/>
              <a:t> </a:t>
            </a:r>
            <a:r>
              <a:rPr lang="hu-HU" altLang="hu-HU" sz="2200" dirty="0" err="1"/>
              <a:t>letters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are</a:t>
            </a:r>
            <a:r>
              <a:rPr lang="hu-HU" altLang="hu-HU" sz="2200" dirty="0"/>
              <a:t> in </a:t>
            </a:r>
            <a:r>
              <a:rPr lang="hu-HU" altLang="hu-HU" sz="2200" dirty="0" err="1"/>
              <a:t>hungarian</a:t>
            </a:r>
            <a:endParaRPr lang="hu-HU" altLang="hu-HU" sz="2200" dirty="0"/>
          </a:p>
          <a:p>
            <a:pPr eaLnBrk="1" hangingPunct="1">
              <a:buFontTx/>
              <a:buChar char="-"/>
            </a:pPr>
            <a:r>
              <a:rPr lang="hu-HU" altLang="hu-HU" sz="2200" dirty="0"/>
              <a:t> </a:t>
            </a:r>
            <a:r>
              <a:rPr lang="hu-HU" altLang="hu-HU" sz="2200" dirty="0" err="1" smtClean="0"/>
              <a:t>remember</a:t>
            </a:r>
            <a:r>
              <a:rPr lang="hu-HU" altLang="hu-HU" sz="2200" dirty="0" smtClean="0"/>
              <a:t> </a:t>
            </a:r>
            <a:r>
              <a:rPr lang="hu-HU" altLang="hu-HU" sz="2200" dirty="0" err="1"/>
              <a:t>taxes</a:t>
            </a:r>
            <a:r>
              <a:rPr lang="hu-HU" altLang="hu-HU" sz="2200" dirty="0"/>
              <a:t> and </a:t>
            </a:r>
            <a:r>
              <a:rPr lang="hu-HU" altLang="hu-HU" sz="2200" dirty="0" err="1"/>
              <a:t>insurance</a:t>
            </a:r>
            <a:endParaRPr lang="hu-HU" altLang="hu-HU" sz="2200" dirty="0"/>
          </a:p>
          <a:p>
            <a:pPr eaLnBrk="1" hangingPunct="1"/>
            <a:r>
              <a:rPr lang="hu-HU" altLang="hu-HU" sz="2200" dirty="0" err="1"/>
              <a:t>when</a:t>
            </a:r>
            <a:r>
              <a:rPr lang="hu-HU" altLang="hu-HU" sz="2200" dirty="0"/>
              <a:t> </a:t>
            </a:r>
            <a:r>
              <a:rPr lang="hu-HU" altLang="hu-HU" sz="2200" dirty="0" err="1"/>
              <a:t>buying</a:t>
            </a:r>
            <a:r>
              <a:rPr lang="hu-HU" altLang="hu-HU" sz="2200" dirty="0"/>
              <a:t> a </a:t>
            </a:r>
            <a:r>
              <a:rPr lang="hu-HU" altLang="hu-HU" sz="2200" dirty="0" err="1"/>
              <a:t>car</a:t>
            </a:r>
            <a:endParaRPr lang="hu-HU" altLang="hu-HU" sz="2200" dirty="0"/>
          </a:p>
          <a:p>
            <a:pPr eaLnBrk="1" hangingPunct="1">
              <a:buFontTx/>
              <a:buChar char="-"/>
            </a:pPr>
            <a:r>
              <a:rPr lang="hu-HU" altLang="hu-HU" sz="2200" dirty="0" err="1"/>
              <a:t>pay</a:t>
            </a:r>
            <a:r>
              <a:rPr lang="hu-HU" altLang="hu-HU" sz="2200" dirty="0"/>
              <a:t> </a:t>
            </a:r>
            <a:r>
              <a:rPr lang="hu-HU" altLang="hu-HU" sz="2200" dirty="0" err="1"/>
              <a:t>your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fines</a:t>
            </a:r>
            <a:r>
              <a:rPr lang="hu-HU" altLang="hu-HU" sz="2200" dirty="0"/>
              <a:t> (</a:t>
            </a:r>
            <a:r>
              <a:rPr lang="hu-HU" altLang="hu-HU" sz="2200" dirty="0" err="1"/>
              <a:t>arrest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warrant</a:t>
            </a:r>
            <a:r>
              <a:rPr lang="hu-HU" altLang="hu-HU" sz="2200" dirty="0"/>
              <a:t>)</a:t>
            </a:r>
          </a:p>
          <a:p>
            <a:pPr eaLnBrk="1" hangingPunct="1">
              <a:buFontTx/>
              <a:buChar char="-"/>
            </a:pPr>
            <a:r>
              <a:rPr lang="hu-HU" altLang="hu-HU" sz="2200" dirty="0"/>
              <a:t>be </a:t>
            </a:r>
            <a:r>
              <a:rPr lang="hu-HU" altLang="hu-HU" sz="2200" dirty="0" err="1"/>
              <a:t>careful</a:t>
            </a:r>
            <a:r>
              <a:rPr lang="hu-HU" altLang="hu-HU" sz="2200" dirty="0"/>
              <a:t> </a:t>
            </a:r>
            <a:r>
              <a:rPr lang="hu-HU" altLang="hu-HU" sz="2200" dirty="0" err="1"/>
              <a:t>with</a:t>
            </a:r>
            <a:r>
              <a:rPr lang="hu-HU" altLang="hu-HU" sz="2200" dirty="0"/>
              <a:t> </a:t>
            </a:r>
            <a:r>
              <a:rPr lang="hu-HU" altLang="hu-HU" sz="2200" dirty="0" err="1"/>
              <a:t>your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money</a:t>
            </a:r>
            <a:endParaRPr lang="hu-HU" altLang="hu-HU" sz="2200" dirty="0"/>
          </a:p>
          <a:p>
            <a:pPr eaLnBrk="1" hangingPunct="1">
              <a:buFontTx/>
              <a:buChar char="-"/>
            </a:pPr>
            <a:r>
              <a:rPr lang="hu-HU" altLang="hu-HU" sz="2200" dirty="0" err="1" smtClean="0"/>
              <a:t>block</a:t>
            </a:r>
            <a:r>
              <a:rPr lang="hu-HU" altLang="hu-HU" sz="2200" dirty="0" smtClean="0"/>
              <a:t> </a:t>
            </a:r>
            <a:r>
              <a:rPr lang="hu-HU" altLang="hu-HU" sz="2200" dirty="0" err="1"/>
              <a:t>your</a:t>
            </a:r>
            <a:r>
              <a:rPr lang="hu-HU" altLang="hu-HU" sz="2200" dirty="0"/>
              <a:t> credit </a:t>
            </a:r>
            <a:r>
              <a:rPr lang="hu-HU" altLang="hu-HU" sz="2200" dirty="0" err="1"/>
              <a:t>card</a:t>
            </a:r>
            <a:r>
              <a:rPr lang="hu-HU" altLang="hu-HU" sz="2200" dirty="0"/>
              <a:t> </a:t>
            </a:r>
            <a:r>
              <a:rPr lang="hu-HU" altLang="hu-HU" sz="2200" dirty="0" err="1" smtClean="0"/>
              <a:t>if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stolen</a:t>
            </a:r>
            <a:endParaRPr lang="hu-HU" altLang="hu-HU" sz="2200" dirty="0"/>
          </a:p>
          <a:p>
            <a:pPr eaLnBrk="1" hangingPunct="1"/>
            <a:r>
              <a:rPr lang="hu-HU" altLang="hu-HU" sz="2200" dirty="0"/>
              <a:t>-</a:t>
            </a:r>
            <a:r>
              <a:rPr lang="hu-HU" altLang="hu-HU" sz="2200" dirty="0" err="1"/>
              <a:t>learn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most important </a:t>
            </a:r>
            <a:r>
              <a:rPr lang="hu-HU" altLang="hu-HU" sz="2200" dirty="0" err="1"/>
              <a:t>words</a:t>
            </a:r>
            <a:r>
              <a:rPr lang="hu-HU" altLang="hu-HU" sz="2200" dirty="0"/>
              <a:t> in </a:t>
            </a:r>
            <a:r>
              <a:rPr lang="hu-HU" altLang="hu-HU" sz="2200" dirty="0" err="1"/>
              <a:t>hungarian</a:t>
            </a:r>
            <a:endParaRPr lang="hu-HU" altLang="hu-HU" sz="2200" dirty="0"/>
          </a:p>
          <a:p>
            <a:pPr eaLnBrk="1" hangingPunct="1"/>
            <a:r>
              <a:rPr lang="hu-HU" altLang="hu-HU" sz="2200" dirty="0"/>
              <a:t>-</a:t>
            </a:r>
            <a:r>
              <a:rPr lang="hu-HU" altLang="hu-HU" sz="2200" dirty="0" err="1"/>
              <a:t>public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transport</a:t>
            </a:r>
            <a:r>
              <a:rPr lang="hu-HU" altLang="hu-HU" sz="2200" dirty="0"/>
              <a:t> is </a:t>
            </a:r>
            <a:r>
              <a:rPr lang="hu-HU" altLang="hu-HU" sz="2200" dirty="0" err="1"/>
              <a:t>not</a:t>
            </a:r>
            <a:r>
              <a:rPr lang="hu-HU" altLang="hu-HU" sz="2200" dirty="0"/>
              <a:t> free of </a:t>
            </a:r>
            <a:r>
              <a:rPr lang="hu-HU" altLang="hu-HU" sz="2200" dirty="0" err="1"/>
              <a:t>charge</a:t>
            </a:r>
            <a:r>
              <a:rPr lang="hu-HU" altLang="hu-HU" sz="2200" dirty="0"/>
              <a:t> in Pécs</a:t>
            </a:r>
          </a:p>
          <a:p>
            <a:pPr eaLnBrk="1" hangingPunct="1">
              <a:buFontTx/>
              <a:buChar char="-"/>
            </a:pPr>
            <a:endParaRPr lang="hu-HU" altLang="hu-HU" sz="3200" dirty="0"/>
          </a:p>
          <a:p>
            <a:pPr eaLnBrk="1" hangingPunct="1"/>
            <a:endParaRPr lang="hu-HU" altLang="hu-HU" sz="2200" dirty="0"/>
          </a:p>
          <a:p>
            <a:pPr eaLnBrk="1" hangingPunct="1"/>
            <a:endParaRPr lang="hu-HU" altLang="hu-HU" dirty="0"/>
          </a:p>
        </p:txBody>
      </p:sp>
      <p:pic>
        <p:nvPicPr>
          <p:cNvPr id="17414" name="Kép 5" descr="postai értesítő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827388" cy="268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Police Department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99592" y="1556792"/>
            <a:ext cx="756084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Thank</a:t>
            </a:r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hu-H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you</a:t>
            </a:r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hu-H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for</a:t>
            </a:r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hu-H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your</a:t>
            </a:r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hu-H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attendance</a:t>
            </a:r>
            <a:endParaRPr lang="hu-H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hu-H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hu-H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Any</a:t>
            </a:r>
            <a:r>
              <a:rPr lang="hu-H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hu-H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question</a:t>
            </a:r>
            <a:r>
              <a:rPr lang="hu-H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 algn="ctr">
              <a:defRPr/>
            </a:pPr>
            <a:endParaRPr lang="hu-H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hu-H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pecsrk</a:t>
            </a:r>
            <a:r>
              <a:rPr lang="hu-H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@</a:t>
            </a:r>
            <a:r>
              <a:rPr lang="hu-H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baranya.police.hu</a:t>
            </a:r>
            <a:endParaRPr lang="hu-H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Police Department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Szövegdoboz 5"/>
          <p:cNvSpPr txBox="1">
            <a:spLocks noChangeArrowheads="1"/>
          </p:cNvSpPr>
          <p:nvPr/>
        </p:nvSpPr>
        <p:spPr bwMode="auto">
          <a:xfrm>
            <a:off x="684213" y="1916113"/>
            <a:ext cx="777557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hu-HU" altLang="hu-HU" sz="2200" dirty="0" err="1" smtClean="0"/>
              <a:t>Task</a:t>
            </a:r>
            <a:r>
              <a:rPr lang="hu-HU" altLang="hu-HU" sz="2200" dirty="0" smtClean="0"/>
              <a:t> of </a:t>
            </a:r>
            <a:r>
              <a:rPr lang="hu-HU" altLang="hu-HU" sz="2200" dirty="0" err="1" smtClean="0"/>
              <a:t>police</a:t>
            </a:r>
            <a:r>
              <a:rPr lang="hu-HU" altLang="hu-HU" sz="2200" dirty="0" smtClean="0"/>
              <a:t> in Hungary:</a:t>
            </a:r>
          </a:p>
          <a:p>
            <a:pPr eaLnBrk="1" hangingPunct="1"/>
            <a:r>
              <a:rPr lang="hu-HU" altLang="hu-HU" sz="2200" dirty="0" smtClean="0"/>
              <a:t>-</a:t>
            </a:r>
            <a:r>
              <a:rPr lang="hu-HU" altLang="hu-HU" sz="2200" dirty="0" err="1" smtClean="0"/>
              <a:t>maintain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public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order</a:t>
            </a:r>
            <a:endParaRPr lang="hu-HU" altLang="hu-HU" sz="2200" dirty="0" smtClean="0"/>
          </a:p>
          <a:p>
            <a:pPr eaLnBrk="1" hangingPunct="1"/>
            <a:r>
              <a:rPr lang="hu-HU" altLang="hu-HU" sz="2200" dirty="0" smtClean="0"/>
              <a:t>-</a:t>
            </a:r>
            <a:r>
              <a:rPr lang="hu-HU" altLang="hu-HU" sz="2200" dirty="0" err="1" smtClean="0"/>
              <a:t>investigate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crimes</a:t>
            </a:r>
            <a:endParaRPr lang="hu-HU" altLang="hu-HU" sz="2200" dirty="0" smtClean="0"/>
          </a:p>
          <a:p>
            <a:pPr eaLnBrk="1" hangingPunct="1"/>
            <a:r>
              <a:rPr lang="hu-HU" altLang="hu-HU" sz="2200" dirty="0"/>
              <a:t>-</a:t>
            </a:r>
            <a:r>
              <a:rPr lang="hu-HU" altLang="hu-HU" sz="2200" dirty="0" err="1" smtClean="0"/>
              <a:t>guard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the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borders</a:t>
            </a:r>
            <a:endParaRPr lang="hu-HU" altLang="hu-HU" sz="2200" dirty="0" smtClean="0"/>
          </a:p>
          <a:p>
            <a:pPr eaLnBrk="1" hangingPunct="1"/>
            <a:r>
              <a:rPr lang="hu-HU" altLang="hu-HU" sz="2200" dirty="0" smtClean="0"/>
              <a:t>-</a:t>
            </a:r>
            <a:r>
              <a:rPr lang="hu-HU" altLang="hu-HU" sz="2200" dirty="0" err="1" smtClean="0"/>
              <a:t>maintain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traffic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order</a:t>
            </a:r>
            <a:endParaRPr lang="hu-HU" altLang="hu-HU" sz="2200" dirty="0"/>
          </a:p>
          <a:p>
            <a:pPr eaLnBrk="1" hangingPunct="1"/>
            <a:endParaRPr lang="hu-HU" altLang="hu-HU" sz="2200" dirty="0"/>
          </a:p>
          <a:p>
            <a:pPr eaLnBrk="1" hangingPunct="1"/>
            <a:r>
              <a:rPr lang="hu-HU" altLang="hu-HU" sz="2200" dirty="0"/>
              <a:t>The University of Pécs </a:t>
            </a:r>
            <a:r>
              <a:rPr lang="hu-HU" altLang="hu-HU" sz="2200" dirty="0" err="1"/>
              <a:t>belongs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to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territorial</a:t>
            </a:r>
            <a:r>
              <a:rPr lang="hu-HU" altLang="hu-HU" sz="2200" dirty="0"/>
              <a:t> </a:t>
            </a:r>
            <a:r>
              <a:rPr lang="hu-HU" altLang="hu-HU" sz="2200" dirty="0" err="1"/>
              <a:t>competence</a:t>
            </a:r>
            <a:r>
              <a:rPr lang="hu-HU" altLang="hu-HU" sz="2200" dirty="0"/>
              <a:t> of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Police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Department</a:t>
            </a:r>
            <a:r>
              <a:rPr lang="hu-HU" altLang="hu-HU" sz="2200" dirty="0"/>
              <a:t> of </a:t>
            </a:r>
            <a:r>
              <a:rPr lang="hu-HU" altLang="hu-HU" sz="2200" dirty="0" smtClean="0"/>
              <a:t>Pécs</a:t>
            </a:r>
          </a:p>
          <a:p>
            <a:pPr eaLnBrk="1" hangingPunct="1"/>
            <a:r>
              <a:rPr lang="hu-HU" altLang="hu-HU" sz="2200" dirty="0" err="1" smtClean="0"/>
              <a:t>Contact</a:t>
            </a:r>
            <a:r>
              <a:rPr lang="hu-HU" altLang="hu-HU" sz="2200" dirty="0" smtClean="0"/>
              <a:t>:</a:t>
            </a:r>
          </a:p>
          <a:p>
            <a:pPr eaLnBrk="1" hangingPunct="1"/>
            <a:r>
              <a:rPr lang="hu-HU" altLang="hu-HU" sz="2200" dirty="0" smtClean="0"/>
              <a:t>H-7622 </a:t>
            </a:r>
            <a:r>
              <a:rPr lang="hu-HU" altLang="hu-HU" sz="2200" dirty="0"/>
              <a:t>Pécs, Vargha Damján </a:t>
            </a:r>
            <a:r>
              <a:rPr lang="hu-HU" altLang="hu-HU" sz="2200" dirty="0" err="1"/>
              <a:t>Str</a:t>
            </a:r>
            <a:r>
              <a:rPr lang="hu-HU" altLang="hu-HU" sz="2200" dirty="0"/>
              <a:t>. 3. </a:t>
            </a:r>
          </a:p>
          <a:p>
            <a:pPr eaLnBrk="1" hangingPunct="1"/>
            <a:r>
              <a:rPr lang="hu-HU" altLang="hu-HU" sz="2200" dirty="0" err="1"/>
              <a:t>Phone</a:t>
            </a:r>
            <a:r>
              <a:rPr lang="hu-HU" altLang="hu-HU" sz="2200" dirty="0"/>
              <a:t>: +36 72 504 400, Fax: +36 72 504 414,  </a:t>
            </a:r>
          </a:p>
          <a:p>
            <a:pPr eaLnBrk="1" hangingPunct="1"/>
            <a:r>
              <a:rPr lang="hu-HU" altLang="hu-HU" sz="2200" dirty="0"/>
              <a:t>E-mail: </a:t>
            </a:r>
            <a:r>
              <a:rPr lang="hu-HU" altLang="hu-HU" sz="2200" dirty="0">
                <a:hlinkClick r:id="rId4"/>
              </a:rPr>
              <a:t>pecsrk@baranya.police.hu</a:t>
            </a:r>
            <a:endParaRPr lang="hu-HU" altLang="hu-HU" sz="2200" dirty="0"/>
          </a:p>
          <a:p>
            <a:pPr eaLnBrk="1" hangingPunct="1"/>
            <a:endParaRPr lang="hu-HU" altLang="hu-HU" sz="2200" dirty="0"/>
          </a:p>
          <a:p>
            <a:pPr eaLnBrk="1" hangingPunct="1"/>
            <a:r>
              <a:rPr lang="hu-HU" altLang="hu-HU" sz="2200" dirty="0" err="1"/>
              <a:t>Helpline</a:t>
            </a:r>
            <a:r>
              <a:rPr lang="hu-HU" altLang="hu-HU" sz="2200" dirty="0"/>
              <a:t>: </a:t>
            </a:r>
            <a:r>
              <a:rPr lang="hu-HU" altLang="hu-HU" sz="2200" dirty="0" smtClean="0"/>
              <a:t>112 (</a:t>
            </a:r>
            <a:r>
              <a:rPr lang="hu-HU" altLang="hu-HU" sz="2200" dirty="0" err="1" smtClean="0"/>
              <a:t>english</a:t>
            </a:r>
            <a:r>
              <a:rPr lang="hu-HU" altLang="hu-HU" sz="2200" dirty="0" smtClean="0"/>
              <a:t>/</a:t>
            </a:r>
            <a:r>
              <a:rPr lang="hu-HU" altLang="hu-HU" sz="2200" dirty="0" err="1" smtClean="0"/>
              <a:t>german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spoken</a:t>
            </a:r>
            <a:r>
              <a:rPr lang="hu-HU" altLang="hu-HU" sz="2200" dirty="0" smtClean="0"/>
              <a:t>)</a:t>
            </a:r>
            <a:endParaRPr lang="hu-HU" altLang="hu-HU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Police Department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zövegdoboz 5"/>
          <p:cNvSpPr txBox="1">
            <a:spLocks noChangeArrowheads="1"/>
          </p:cNvSpPr>
          <p:nvPr/>
        </p:nvSpPr>
        <p:spPr bwMode="auto">
          <a:xfrm>
            <a:off x="684213" y="1916113"/>
            <a:ext cx="7775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hu-HU" altLang="hu-HU" sz="2200"/>
              <a:t>Hungarian police uniform:</a:t>
            </a:r>
          </a:p>
        </p:txBody>
      </p:sp>
      <p:pic>
        <p:nvPicPr>
          <p:cNvPr id="7174" name="Kép 7" descr="egyenruha bevetés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4033837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Kép 7" descr="rendőr egyenruha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39608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Police Department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zövegdoboz 5"/>
          <p:cNvSpPr txBox="1">
            <a:spLocks noChangeArrowheads="1"/>
          </p:cNvSpPr>
          <p:nvPr/>
        </p:nvSpPr>
        <p:spPr bwMode="auto">
          <a:xfrm>
            <a:off x="684213" y="1916113"/>
            <a:ext cx="7775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hu-HU" altLang="hu-HU" sz="2200"/>
              <a:t>Official identification card and badge</a:t>
            </a:r>
          </a:p>
        </p:txBody>
      </p:sp>
      <p:pic>
        <p:nvPicPr>
          <p:cNvPr id="8198" name="Kép 9" descr="jelvényszám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5688013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Szövegdoboz 5"/>
          <p:cNvSpPr txBox="1">
            <a:spLocks noChangeArrowheads="1"/>
          </p:cNvSpPr>
          <p:nvPr/>
        </p:nvSpPr>
        <p:spPr bwMode="auto">
          <a:xfrm>
            <a:off x="684213" y="1916113"/>
            <a:ext cx="7775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hu-HU" altLang="hu-HU" sz="2200" dirty="0" err="1" smtClean="0"/>
              <a:t>Police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patrol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cars</a:t>
            </a:r>
            <a:endParaRPr lang="hu-HU" altLang="hu-HU" sz="2200" dirty="0"/>
          </a:p>
        </p:txBody>
      </p:sp>
      <p:sp>
        <p:nvSpPr>
          <p:cNvPr id="3" name="AutoShape 2" descr="Képtalálat a következ&amp;odblac;re: „rend&amp;odblac;rautó”"/>
          <p:cNvSpPr>
            <a:spLocks noChangeAspect="1" noChangeArrowheads="1"/>
          </p:cNvSpPr>
          <p:nvPr/>
        </p:nvSpPr>
        <p:spPr bwMode="auto">
          <a:xfrm>
            <a:off x="155575" y="-1828800"/>
            <a:ext cx="57340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73" y="2461734"/>
            <a:ext cx="5993854" cy="399590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Police Department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Szövegdoboz 5"/>
          <p:cNvSpPr txBox="1">
            <a:spLocks noChangeArrowheads="1"/>
          </p:cNvSpPr>
          <p:nvPr/>
        </p:nvSpPr>
        <p:spPr bwMode="auto">
          <a:xfrm>
            <a:off x="684213" y="1700213"/>
            <a:ext cx="777557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200" dirty="0" err="1"/>
              <a:t>Aim</a:t>
            </a:r>
            <a:r>
              <a:rPr lang="hu-HU" altLang="hu-HU" sz="2200" dirty="0"/>
              <a:t> of ID </a:t>
            </a:r>
            <a:r>
              <a:rPr lang="hu-HU" altLang="hu-HU" sz="2200" dirty="0" err="1"/>
              <a:t>check</a:t>
            </a:r>
            <a:r>
              <a:rPr lang="hu-HU" altLang="hu-HU" sz="2200" dirty="0"/>
              <a:t> </a:t>
            </a:r>
            <a:r>
              <a:rPr lang="hu-HU" altLang="hu-HU" sz="2200" dirty="0" err="1"/>
              <a:t>can</a:t>
            </a:r>
            <a:r>
              <a:rPr lang="hu-HU" altLang="hu-HU" sz="2200" dirty="0"/>
              <a:t> be:</a:t>
            </a:r>
          </a:p>
          <a:p>
            <a:pPr eaLnBrk="1" hangingPunct="1">
              <a:buFontTx/>
              <a:buChar char="-"/>
            </a:pPr>
            <a:r>
              <a:rPr lang="hu-HU" altLang="hu-HU" sz="2200" dirty="0" err="1"/>
              <a:t>identify</a:t>
            </a:r>
            <a:r>
              <a:rPr lang="hu-HU" altLang="hu-HU" sz="2200" dirty="0"/>
              <a:t> a </a:t>
            </a:r>
            <a:r>
              <a:rPr lang="hu-HU" altLang="hu-HU" sz="2200" dirty="0" err="1"/>
              <a:t>person</a:t>
            </a:r>
            <a:endParaRPr lang="hu-HU" altLang="hu-HU" sz="2200" dirty="0"/>
          </a:p>
          <a:p>
            <a:pPr eaLnBrk="1" hangingPunct="1">
              <a:buFontTx/>
              <a:buChar char="-"/>
            </a:pPr>
            <a:r>
              <a:rPr lang="hu-HU" altLang="hu-HU" sz="2200" dirty="0" err="1"/>
              <a:t>determine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legality</a:t>
            </a:r>
            <a:r>
              <a:rPr lang="hu-HU" altLang="hu-HU" sz="2200" dirty="0"/>
              <a:t> of </a:t>
            </a:r>
            <a:r>
              <a:rPr lang="hu-HU" altLang="hu-HU" sz="2200" dirty="0" err="1"/>
              <a:t>staying</a:t>
            </a:r>
            <a:r>
              <a:rPr lang="hu-HU" altLang="hu-HU" sz="2200" dirty="0"/>
              <a:t> in Hungary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200" dirty="0" err="1" smtClean="0"/>
              <a:t>Documents</a:t>
            </a:r>
            <a:r>
              <a:rPr lang="hu-HU" altLang="hu-HU" sz="2200" dirty="0" smtClean="0"/>
              <a:t> </a:t>
            </a:r>
            <a:r>
              <a:rPr lang="hu-HU" altLang="hu-HU" sz="2200" dirty="0" err="1"/>
              <a:t>you</a:t>
            </a:r>
            <a:r>
              <a:rPr lang="hu-HU" altLang="hu-HU" sz="2200" dirty="0"/>
              <a:t> must </a:t>
            </a:r>
            <a:r>
              <a:rPr lang="hu-HU" altLang="hu-HU" sz="2200" dirty="0" err="1"/>
              <a:t>always</a:t>
            </a:r>
            <a:r>
              <a:rPr lang="hu-HU" altLang="hu-HU" sz="2200" dirty="0"/>
              <a:t> show </a:t>
            </a:r>
            <a:r>
              <a:rPr lang="hu-HU" altLang="hu-HU" sz="2200" dirty="0" err="1"/>
              <a:t>to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police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officer</a:t>
            </a:r>
            <a:r>
              <a:rPr lang="hu-HU" altLang="hu-HU" sz="2200" dirty="0"/>
              <a:t>:</a:t>
            </a:r>
          </a:p>
          <a:p>
            <a:pPr eaLnBrk="1" hangingPunct="1"/>
            <a:r>
              <a:rPr lang="hu-HU" altLang="hu-HU" sz="2200" dirty="0"/>
              <a:t>EEA </a:t>
            </a:r>
            <a:r>
              <a:rPr lang="hu-HU" altLang="hu-HU" sz="2200" dirty="0" err="1"/>
              <a:t>citizens</a:t>
            </a:r>
            <a:r>
              <a:rPr lang="hu-HU" altLang="hu-HU" sz="2200" dirty="0"/>
              <a:t>: ID </a:t>
            </a:r>
            <a:r>
              <a:rPr lang="hu-HU" altLang="hu-HU" sz="2200" dirty="0" err="1"/>
              <a:t>card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passport</a:t>
            </a:r>
            <a:endParaRPr lang="hu-HU" altLang="hu-HU" sz="2200" dirty="0"/>
          </a:p>
          <a:p>
            <a:pPr eaLnBrk="1" hangingPunct="1"/>
            <a:r>
              <a:rPr lang="hu-HU" altLang="hu-HU" sz="2200" dirty="0"/>
              <a:t>non-EEA </a:t>
            </a:r>
            <a:r>
              <a:rPr lang="hu-HU" altLang="hu-HU" sz="2200" dirty="0" err="1"/>
              <a:t>citizens</a:t>
            </a:r>
            <a:r>
              <a:rPr lang="hu-HU" altLang="hu-HU" sz="2200" dirty="0"/>
              <a:t>: </a:t>
            </a:r>
            <a:r>
              <a:rPr lang="hu-HU" altLang="hu-HU" sz="2200" dirty="0" err="1"/>
              <a:t>passport</a:t>
            </a:r>
            <a:r>
              <a:rPr lang="hu-HU" altLang="hu-HU" sz="2200" dirty="0"/>
              <a:t> AND </a:t>
            </a:r>
            <a:r>
              <a:rPr lang="hu-HU" altLang="hu-HU" sz="2200" dirty="0" err="1"/>
              <a:t>visa</a:t>
            </a:r>
            <a:r>
              <a:rPr lang="hu-HU" altLang="hu-HU" sz="2200" dirty="0"/>
              <a:t> OR </a:t>
            </a:r>
            <a:r>
              <a:rPr lang="hu-HU" altLang="hu-HU" sz="2200" dirty="0" err="1"/>
              <a:t>residence</a:t>
            </a:r>
            <a:r>
              <a:rPr lang="hu-HU" altLang="hu-HU" sz="2200" dirty="0"/>
              <a:t> permit</a:t>
            </a:r>
          </a:p>
          <a:p>
            <a:pPr eaLnBrk="1" hangingPunct="1"/>
            <a:r>
              <a:rPr lang="hu-HU" altLang="hu-HU" sz="2200" dirty="0"/>
              <a:t>(</a:t>
            </a:r>
            <a:r>
              <a:rPr lang="hu-HU" altLang="hu-HU" sz="2200" dirty="0" err="1"/>
              <a:t>note</a:t>
            </a:r>
            <a:r>
              <a:rPr lang="hu-HU" altLang="hu-HU" sz="2200" dirty="0"/>
              <a:t>: </a:t>
            </a:r>
            <a:r>
              <a:rPr lang="hu-HU" altLang="hu-HU" sz="2200" dirty="0" err="1"/>
              <a:t>do</a:t>
            </a:r>
            <a:r>
              <a:rPr lang="hu-HU" altLang="hu-HU" sz="2200" dirty="0"/>
              <a:t> </a:t>
            </a:r>
            <a:r>
              <a:rPr lang="hu-HU" altLang="hu-HU" sz="2200" dirty="0" err="1"/>
              <a:t>not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forget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to</a:t>
            </a:r>
            <a:r>
              <a:rPr lang="hu-HU" altLang="hu-HU" sz="2200" dirty="0"/>
              <a:t> </a:t>
            </a:r>
            <a:r>
              <a:rPr lang="hu-HU" altLang="hu-HU" sz="2200" dirty="0" err="1"/>
              <a:t>renew</a:t>
            </a:r>
            <a:r>
              <a:rPr lang="hu-HU" altLang="hu-HU" sz="2200" dirty="0"/>
              <a:t> </a:t>
            </a:r>
            <a:r>
              <a:rPr lang="hu-HU" altLang="hu-HU" sz="2200" dirty="0" err="1"/>
              <a:t>your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residence</a:t>
            </a:r>
            <a:r>
              <a:rPr lang="hu-HU" altLang="hu-HU" sz="2200" dirty="0"/>
              <a:t> permit</a:t>
            </a:r>
            <a:r>
              <a:rPr lang="hu-HU" altLang="hu-HU" sz="2200" dirty="0" smtClean="0"/>
              <a:t>!)</a:t>
            </a:r>
          </a:p>
          <a:p>
            <a:pPr eaLnBrk="1" hangingPunct="1"/>
            <a:r>
              <a:rPr lang="hu-HU" altLang="hu-HU" sz="2200" dirty="0" err="1" smtClean="0"/>
              <a:t>You</a:t>
            </a:r>
            <a:r>
              <a:rPr lang="hu-HU" altLang="hu-HU" sz="2200" dirty="0" smtClean="0"/>
              <a:t> must be </a:t>
            </a:r>
            <a:r>
              <a:rPr lang="hu-HU" altLang="hu-HU" sz="2200" dirty="0" err="1" smtClean="0"/>
              <a:t>able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to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prove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your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legal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stay</a:t>
            </a:r>
            <a:r>
              <a:rPr lang="hu-HU" altLang="hu-HU" sz="2200" dirty="0" smtClean="0"/>
              <a:t> in Hungary </a:t>
            </a:r>
            <a:r>
              <a:rPr lang="hu-HU" altLang="hu-HU" sz="2200" dirty="0" err="1" smtClean="0"/>
              <a:t>at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any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time</a:t>
            </a:r>
            <a:r>
              <a:rPr lang="hu-HU" altLang="hu-HU" sz="2200" dirty="0" smtClean="0"/>
              <a:t>!</a:t>
            </a:r>
            <a:endParaRPr lang="hu-HU" altLang="hu-HU" sz="22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200" dirty="0" err="1" smtClean="0"/>
              <a:t>Never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argue</a:t>
            </a:r>
            <a:r>
              <a:rPr lang="hu-HU" altLang="hu-HU" sz="2200" dirty="0" smtClean="0"/>
              <a:t>, </a:t>
            </a:r>
            <a:r>
              <a:rPr lang="hu-HU" altLang="hu-HU" sz="2200" dirty="0" smtClean="0"/>
              <a:t>be </a:t>
            </a:r>
            <a:r>
              <a:rPr lang="hu-HU" altLang="hu-HU" sz="2200" dirty="0" err="1" smtClean="0"/>
              <a:t>cooperative</a:t>
            </a:r>
            <a:r>
              <a:rPr lang="hu-HU" altLang="hu-HU" sz="2200" dirty="0" smtClean="0"/>
              <a:t>!</a:t>
            </a:r>
            <a:endParaRPr lang="hu-HU" altLang="hu-HU" sz="22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200" dirty="0" smtClean="0"/>
              <a:t>Non-</a:t>
            </a:r>
            <a:r>
              <a:rPr lang="hu-HU" altLang="hu-HU" sz="2200" dirty="0" err="1" smtClean="0"/>
              <a:t>cooperative</a:t>
            </a:r>
            <a:r>
              <a:rPr lang="hu-HU" altLang="hu-HU" sz="2200" dirty="0" smtClean="0"/>
              <a:t> </a:t>
            </a:r>
            <a:r>
              <a:rPr lang="hu-HU" altLang="hu-HU" sz="2200" dirty="0" err="1"/>
              <a:t>behaviour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can</a:t>
            </a:r>
            <a:r>
              <a:rPr lang="hu-HU" altLang="hu-HU" sz="2200" dirty="0"/>
              <a:t> </a:t>
            </a:r>
            <a:r>
              <a:rPr lang="hu-HU" altLang="hu-HU" sz="2200" dirty="0" err="1"/>
              <a:t>cause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that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you</a:t>
            </a:r>
            <a:r>
              <a:rPr lang="hu-HU" altLang="hu-HU" sz="2200" dirty="0"/>
              <a:t> </a:t>
            </a:r>
            <a:r>
              <a:rPr lang="hu-HU" altLang="hu-HU" sz="2200" dirty="0" err="1"/>
              <a:t>will</a:t>
            </a:r>
            <a:r>
              <a:rPr lang="hu-HU" altLang="hu-HU" sz="2200" dirty="0"/>
              <a:t> be </a:t>
            </a:r>
            <a:r>
              <a:rPr lang="hu-HU" altLang="hu-HU" sz="2200" dirty="0" err="1"/>
              <a:t>taken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to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police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for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further</a:t>
            </a:r>
            <a:r>
              <a:rPr lang="hu-HU" altLang="hu-HU" sz="2200" dirty="0"/>
              <a:t> </a:t>
            </a:r>
            <a:r>
              <a:rPr lang="hu-HU" altLang="hu-HU" sz="2200" dirty="0" err="1" smtClean="0"/>
              <a:t>check</a:t>
            </a:r>
            <a:r>
              <a:rPr lang="hu-HU" altLang="hu-HU" sz="2200" dirty="0" smtClean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200" dirty="0" err="1" smtClean="0"/>
              <a:t>Active</a:t>
            </a:r>
            <a:r>
              <a:rPr lang="hu-HU" altLang="hu-HU" sz="2200" dirty="0" smtClean="0"/>
              <a:t> </a:t>
            </a:r>
            <a:r>
              <a:rPr lang="hu-HU" altLang="hu-HU" sz="2200" dirty="0" err="1"/>
              <a:t>or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passive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resistance</a:t>
            </a:r>
            <a:r>
              <a:rPr lang="hu-HU" altLang="hu-HU" sz="2200" dirty="0"/>
              <a:t> is a </a:t>
            </a:r>
            <a:r>
              <a:rPr lang="hu-HU" altLang="hu-HU" sz="2200" dirty="0" err="1"/>
              <a:t>crime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or</a:t>
            </a:r>
            <a:r>
              <a:rPr lang="hu-HU" altLang="hu-HU" sz="2200" dirty="0"/>
              <a:t> minor </a:t>
            </a:r>
            <a:r>
              <a:rPr lang="hu-HU" altLang="hu-HU" sz="2200" dirty="0" err="1"/>
              <a:t>offence</a:t>
            </a:r>
            <a:r>
              <a:rPr lang="hu-HU" altLang="hu-HU" sz="2200" dirty="0"/>
              <a:t> in Hungary.</a:t>
            </a:r>
          </a:p>
          <a:p>
            <a:pPr eaLnBrk="1" hangingPunct="1"/>
            <a:endParaRPr lang="hu-HU" altLang="hu-HU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Police Department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Szövegdoboz 5"/>
          <p:cNvSpPr txBox="1">
            <a:spLocks noChangeArrowheads="1"/>
          </p:cNvSpPr>
          <p:nvPr/>
        </p:nvSpPr>
        <p:spPr bwMode="auto">
          <a:xfrm>
            <a:off x="684213" y="1700213"/>
            <a:ext cx="7775575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200" dirty="0" err="1"/>
              <a:t>Complaint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against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police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measures</a:t>
            </a:r>
            <a:r>
              <a:rPr lang="hu-HU" altLang="hu-HU" sz="2200" dirty="0"/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hu-HU" altLang="hu-HU" sz="22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200" dirty="0" err="1"/>
              <a:t>Personally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any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Police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Department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Police</a:t>
            </a:r>
            <a:r>
              <a:rPr lang="hu-HU" altLang="hu-HU" sz="2200" dirty="0"/>
              <a:t> HQ </a:t>
            </a:r>
            <a:r>
              <a:rPr lang="hu-HU" altLang="hu-HU" sz="2200" dirty="0" err="1"/>
              <a:t>or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Central</a:t>
            </a:r>
            <a:r>
              <a:rPr lang="hu-HU" altLang="hu-HU" sz="2200" dirty="0"/>
              <a:t> </a:t>
            </a:r>
            <a:r>
              <a:rPr lang="hu-HU" altLang="hu-HU" sz="2200" dirty="0" err="1"/>
              <a:t>Complaints</a:t>
            </a:r>
            <a:r>
              <a:rPr lang="hu-HU" altLang="hu-HU" sz="2200" dirty="0"/>
              <a:t> Office in Budapest (Teve </a:t>
            </a:r>
            <a:r>
              <a:rPr lang="hu-HU" altLang="hu-HU" sz="2200" dirty="0" err="1"/>
              <a:t>Str</a:t>
            </a:r>
            <a:r>
              <a:rPr lang="hu-HU" altLang="hu-HU" sz="2200" dirty="0"/>
              <a:t>. 4-6)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hu-HU" altLang="hu-HU" sz="22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200" dirty="0" err="1"/>
              <a:t>Via</a:t>
            </a:r>
            <a:r>
              <a:rPr lang="hu-HU" altLang="hu-HU" sz="2200" dirty="0"/>
              <a:t> e-mail: </a:t>
            </a:r>
            <a:r>
              <a:rPr lang="hu-HU" altLang="hu-HU" sz="2200" dirty="0" smtClean="0">
                <a:hlinkClick r:id="rId4"/>
              </a:rPr>
              <a:t>panasz.orfk@orfk.police.hu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or</a:t>
            </a:r>
            <a:r>
              <a:rPr lang="hu-HU" altLang="hu-HU" sz="2200" dirty="0" smtClean="0"/>
              <a:t> </a:t>
            </a:r>
            <a:r>
              <a:rPr lang="hu-HU" altLang="hu-HU" sz="2200" dirty="0" smtClean="0">
                <a:hlinkClick r:id="rId5"/>
              </a:rPr>
              <a:t>pecsrk@orfk.police.hu</a:t>
            </a:r>
            <a:endParaRPr lang="hu-HU" altLang="hu-HU" sz="22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hu-HU" altLang="hu-HU" sz="22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200" dirty="0" err="1"/>
              <a:t>Via</a:t>
            </a:r>
            <a:r>
              <a:rPr lang="hu-HU" altLang="hu-HU" sz="2200" dirty="0"/>
              <a:t> Fax: +36 1 462 </a:t>
            </a:r>
            <a:r>
              <a:rPr lang="hu-HU" altLang="hu-HU" sz="2200" dirty="0" smtClean="0"/>
              <a:t>7499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hu-HU" altLang="hu-HU" sz="22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2200" dirty="0" err="1" smtClean="0"/>
              <a:t>Complaints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will</a:t>
            </a:r>
            <a:r>
              <a:rPr lang="hu-HU" altLang="hu-HU" sz="2200" dirty="0" smtClean="0"/>
              <a:t> be </a:t>
            </a:r>
            <a:r>
              <a:rPr lang="hu-HU" altLang="hu-HU" sz="2200" dirty="0" err="1" smtClean="0"/>
              <a:t>handled</a:t>
            </a:r>
            <a:r>
              <a:rPr lang="hu-HU" altLang="hu-HU" sz="2200" dirty="0" smtClean="0"/>
              <a:t> in </a:t>
            </a:r>
            <a:r>
              <a:rPr lang="hu-HU" altLang="hu-HU" sz="2200" dirty="0" err="1" smtClean="0"/>
              <a:t>foreign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languages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as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well</a:t>
            </a:r>
            <a:endParaRPr lang="hu-HU" altLang="hu-HU" sz="2200" dirty="0"/>
          </a:p>
          <a:p>
            <a:pPr eaLnBrk="1" hangingPunct="1"/>
            <a:endParaRPr lang="hu-HU" altLang="hu-HU" sz="2200" dirty="0"/>
          </a:p>
          <a:p>
            <a:pPr eaLnBrk="1" hangingPunct="1"/>
            <a:endParaRPr lang="hu-HU" altLang="hu-HU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Police Department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Szövegdoboz 5"/>
          <p:cNvSpPr txBox="1">
            <a:spLocks noChangeArrowheads="1"/>
          </p:cNvSpPr>
          <p:nvPr/>
        </p:nvSpPr>
        <p:spPr bwMode="auto">
          <a:xfrm>
            <a:off x="684213" y="2492375"/>
            <a:ext cx="7775575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hu-HU" altLang="hu-HU" sz="2200" dirty="0" err="1"/>
              <a:t>If</a:t>
            </a:r>
            <a:r>
              <a:rPr lang="hu-HU" altLang="hu-HU" sz="2200" dirty="0"/>
              <a:t> </a:t>
            </a:r>
            <a:r>
              <a:rPr lang="hu-HU" altLang="hu-HU" sz="2200" dirty="0" err="1"/>
              <a:t>you</a:t>
            </a:r>
            <a:r>
              <a:rPr lang="hu-HU" altLang="hu-HU" sz="2200" dirty="0"/>
              <a:t> </a:t>
            </a:r>
            <a:r>
              <a:rPr lang="hu-HU" altLang="hu-HU" sz="2200" dirty="0" err="1"/>
              <a:t>became</a:t>
            </a:r>
            <a:r>
              <a:rPr lang="hu-HU" altLang="hu-HU" sz="2200" dirty="0"/>
              <a:t> a </a:t>
            </a:r>
            <a:r>
              <a:rPr lang="hu-HU" altLang="hu-HU" sz="2200" dirty="0" err="1"/>
              <a:t>victim</a:t>
            </a:r>
            <a:r>
              <a:rPr lang="hu-HU" altLang="hu-HU" sz="2200" dirty="0"/>
              <a:t> of a </a:t>
            </a:r>
            <a:r>
              <a:rPr lang="hu-HU" altLang="hu-HU" sz="2200" dirty="0" err="1"/>
              <a:t>crime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or</a:t>
            </a:r>
            <a:r>
              <a:rPr lang="hu-HU" altLang="hu-HU" sz="2200" dirty="0"/>
              <a:t> minor </a:t>
            </a:r>
            <a:r>
              <a:rPr lang="hu-HU" altLang="hu-HU" sz="2200" dirty="0" err="1"/>
              <a:t>offence</a:t>
            </a:r>
            <a:r>
              <a:rPr lang="hu-HU" altLang="hu-HU" sz="2200" dirty="0"/>
              <a:t> (</a:t>
            </a:r>
            <a:r>
              <a:rPr lang="hu-HU" altLang="hu-HU" sz="2200" dirty="0" err="1"/>
              <a:t>theft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assault</a:t>
            </a:r>
            <a:r>
              <a:rPr lang="hu-HU" altLang="hu-HU" sz="2200" dirty="0"/>
              <a:t>, …) </a:t>
            </a:r>
            <a:r>
              <a:rPr lang="hu-HU" altLang="hu-HU" sz="2200" dirty="0" err="1"/>
              <a:t>please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report</a:t>
            </a:r>
            <a:r>
              <a:rPr lang="hu-HU" altLang="hu-HU" sz="2200" dirty="0"/>
              <a:t> it:</a:t>
            </a:r>
          </a:p>
          <a:p>
            <a:pPr eaLnBrk="1" hangingPunct="1">
              <a:buFontTx/>
              <a:buChar char="-"/>
            </a:pPr>
            <a:r>
              <a:rPr lang="hu-HU" altLang="hu-HU" sz="2200" dirty="0"/>
              <a:t> </a:t>
            </a:r>
            <a:r>
              <a:rPr lang="hu-HU" altLang="hu-HU" sz="2200" dirty="0" err="1"/>
              <a:t>personally</a:t>
            </a:r>
            <a:r>
              <a:rPr lang="hu-HU" altLang="hu-HU" sz="2200" dirty="0"/>
              <a:t> </a:t>
            </a:r>
            <a:r>
              <a:rPr lang="hu-HU" altLang="hu-HU" sz="2200" dirty="0" err="1"/>
              <a:t>at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Police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Department</a:t>
            </a:r>
            <a:r>
              <a:rPr lang="hu-HU" altLang="hu-HU" sz="2200" dirty="0"/>
              <a:t> of Pécs 24/7</a:t>
            </a:r>
          </a:p>
          <a:p>
            <a:pPr eaLnBrk="1" hangingPunct="1"/>
            <a:r>
              <a:rPr lang="hu-HU" altLang="hu-HU" sz="2200" dirty="0"/>
              <a:t>	(Pécs, Vargha D. u. 3.)</a:t>
            </a:r>
          </a:p>
          <a:p>
            <a:pPr eaLnBrk="1" hangingPunct="1">
              <a:buFontTx/>
              <a:buChar char="-"/>
            </a:pPr>
            <a:r>
              <a:rPr lang="hu-HU" altLang="hu-HU" sz="2200" dirty="0"/>
              <a:t> </a:t>
            </a:r>
            <a:r>
              <a:rPr lang="hu-HU" altLang="hu-HU" sz="2200" dirty="0" err="1"/>
              <a:t>via</a:t>
            </a:r>
            <a:r>
              <a:rPr lang="hu-HU" altLang="hu-HU" sz="2200" dirty="0"/>
              <a:t> e-mail: </a:t>
            </a:r>
            <a:r>
              <a:rPr lang="hu-HU" altLang="hu-HU" sz="2200" dirty="0">
                <a:hlinkClick r:id="rId4"/>
              </a:rPr>
              <a:t>pecsrk@baranya.police.hu</a:t>
            </a:r>
            <a:endParaRPr lang="hu-HU" altLang="hu-HU" sz="2200" dirty="0"/>
          </a:p>
          <a:p>
            <a:pPr eaLnBrk="1" hangingPunct="1">
              <a:buFontTx/>
              <a:buChar char="-"/>
            </a:pPr>
            <a:r>
              <a:rPr lang="hu-HU" altLang="hu-HU" sz="2200" dirty="0"/>
              <a:t> </a:t>
            </a:r>
            <a:r>
              <a:rPr lang="hu-HU" altLang="hu-HU" sz="2200" dirty="0" err="1"/>
              <a:t>by</a:t>
            </a:r>
            <a:r>
              <a:rPr lang="hu-HU" altLang="hu-HU" sz="2200" dirty="0"/>
              <a:t> post: H-7601 Pécs POB 249</a:t>
            </a:r>
          </a:p>
          <a:p>
            <a:pPr eaLnBrk="1" hangingPunct="1">
              <a:buFontTx/>
              <a:buChar char="-"/>
            </a:pPr>
            <a:r>
              <a:rPr lang="hu-HU" altLang="hu-HU" sz="2200" dirty="0"/>
              <a:t> </a:t>
            </a:r>
            <a:r>
              <a:rPr lang="hu-HU" altLang="hu-HU" sz="2200" dirty="0" err="1"/>
              <a:t>by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phone</a:t>
            </a:r>
            <a:r>
              <a:rPr lang="hu-HU" altLang="hu-HU" sz="2200" dirty="0"/>
              <a:t>: 112 </a:t>
            </a:r>
            <a:r>
              <a:rPr lang="hu-HU" altLang="hu-HU" sz="2200" dirty="0" err="1"/>
              <a:t>or</a:t>
            </a:r>
            <a:r>
              <a:rPr lang="hu-HU" altLang="hu-HU" sz="2200" dirty="0"/>
              <a:t> 107 (</a:t>
            </a:r>
            <a:r>
              <a:rPr lang="hu-HU" altLang="hu-HU" sz="2200" dirty="0" err="1" smtClean="0"/>
              <a:t>hotlines</a:t>
            </a:r>
            <a:r>
              <a:rPr lang="hu-HU" altLang="hu-HU" sz="2200" dirty="0" smtClean="0">
                <a:hlinkClick r:id="rId5"/>
              </a:rPr>
              <a:t> panasz.orfk@orfk.police.hu panasz.orfk@orfk.police.hu</a:t>
            </a:r>
            <a:r>
              <a:rPr lang="hu-HU" altLang="hu-HU" sz="2200" dirty="0" smtClean="0"/>
              <a:t>)</a:t>
            </a:r>
            <a:endParaRPr lang="hu-HU" altLang="hu-HU" sz="2200" dirty="0"/>
          </a:p>
          <a:p>
            <a:pPr eaLnBrk="1" hangingPunct="1">
              <a:buFontTx/>
              <a:buChar char="-"/>
            </a:pPr>
            <a:endParaRPr lang="hu-HU" altLang="hu-HU" sz="2200" dirty="0"/>
          </a:p>
          <a:p>
            <a:pPr eaLnBrk="1" hangingPunct="1"/>
            <a:r>
              <a:rPr lang="hu-HU" altLang="hu-HU" sz="2200" dirty="0" err="1"/>
              <a:t>Police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provides</a:t>
            </a:r>
            <a:r>
              <a:rPr lang="hu-HU" altLang="hu-HU" sz="2200" dirty="0"/>
              <a:t> </a:t>
            </a:r>
            <a:r>
              <a:rPr lang="hu-HU" altLang="hu-HU" sz="2200" dirty="0" err="1"/>
              <a:t>the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participation</a:t>
            </a:r>
            <a:r>
              <a:rPr lang="hu-HU" altLang="hu-HU" sz="2200" dirty="0"/>
              <a:t> of an </a:t>
            </a:r>
            <a:r>
              <a:rPr lang="hu-HU" altLang="hu-HU" sz="2200" dirty="0" err="1"/>
              <a:t>english-speaking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officer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or</a:t>
            </a:r>
            <a:r>
              <a:rPr lang="hu-HU" altLang="hu-HU" sz="2200" dirty="0"/>
              <a:t> an </a:t>
            </a:r>
            <a:r>
              <a:rPr lang="hu-HU" altLang="hu-HU" sz="2200" dirty="0" err="1" smtClean="0"/>
              <a:t>interpreter</a:t>
            </a:r>
            <a:endParaRPr lang="hu-HU" altLang="hu-HU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640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Police Department of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3100">
                <a:solidFill>
                  <a:srgbClr val="000099"/>
                </a:solidFill>
              </a:rPr>
              <a:t>Pécs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31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1173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4" descr="PÉCS_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3375"/>
            <a:ext cx="1065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Szövegdoboz 5"/>
          <p:cNvSpPr txBox="1">
            <a:spLocks noChangeArrowheads="1"/>
          </p:cNvSpPr>
          <p:nvPr/>
        </p:nvSpPr>
        <p:spPr bwMode="auto">
          <a:xfrm>
            <a:off x="684213" y="2492375"/>
            <a:ext cx="77755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hu-HU" altLang="hu-HU" sz="2200" dirty="0" err="1" smtClean="0"/>
              <a:t>Crime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reports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should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contain</a:t>
            </a:r>
            <a:r>
              <a:rPr lang="hu-HU" altLang="hu-HU" sz="2200" dirty="0" smtClean="0"/>
              <a:t>:</a:t>
            </a:r>
          </a:p>
          <a:p>
            <a:pPr eaLnBrk="1" hangingPunct="1"/>
            <a:r>
              <a:rPr lang="hu-HU" altLang="hu-HU" sz="2200" dirty="0" smtClean="0"/>
              <a:t>	-</a:t>
            </a:r>
            <a:r>
              <a:rPr lang="hu-HU" altLang="hu-HU" sz="2200" dirty="0" err="1" smtClean="0"/>
              <a:t>what</a:t>
            </a:r>
            <a:r>
              <a:rPr lang="hu-HU" altLang="hu-HU" sz="2200" dirty="0" smtClean="0"/>
              <a:t>, </a:t>
            </a:r>
            <a:r>
              <a:rPr lang="hu-HU" altLang="hu-HU" sz="2200" dirty="0" err="1" smtClean="0"/>
              <a:t>when</a:t>
            </a:r>
            <a:r>
              <a:rPr lang="hu-HU" altLang="hu-HU" sz="2200" dirty="0" smtClean="0"/>
              <a:t>, </a:t>
            </a:r>
            <a:r>
              <a:rPr lang="hu-HU" altLang="hu-HU" sz="2200" dirty="0" err="1" smtClean="0"/>
              <a:t>where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happened</a:t>
            </a:r>
            <a:endParaRPr lang="hu-HU" altLang="hu-HU" sz="2200" dirty="0" smtClean="0"/>
          </a:p>
          <a:p>
            <a:pPr eaLnBrk="1" hangingPunct="1"/>
            <a:r>
              <a:rPr lang="hu-HU" altLang="hu-HU" sz="2200" dirty="0"/>
              <a:t>	</a:t>
            </a:r>
            <a:r>
              <a:rPr lang="hu-HU" altLang="hu-HU" sz="2200" dirty="0" smtClean="0"/>
              <a:t>-</a:t>
            </a:r>
            <a:r>
              <a:rPr lang="hu-HU" altLang="hu-HU" sz="2200" dirty="0" err="1" smtClean="0"/>
              <a:t>who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was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involved</a:t>
            </a:r>
            <a:endParaRPr lang="hu-HU" altLang="hu-HU" sz="2200" dirty="0" smtClean="0"/>
          </a:p>
          <a:p>
            <a:pPr eaLnBrk="1" hangingPunct="1"/>
            <a:r>
              <a:rPr lang="hu-HU" altLang="hu-HU" sz="2200" dirty="0"/>
              <a:t>	</a:t>
            </a:r>
            <a:r>
              <a:rPr lang="hu-HU" altLang="hu-HU" sz="2200" dirty="0" smtClean="0"/>
              <a:t>-</a:t>
            </a:r>
            <a:r>
              <a:rPr lang="hu-HU" altLang="hu-HU" sz="2200" dirty="0" err="1" smtClean="0"/>
              <a:t>injuries</a:t>
            </a:r>
            <a:r>
              <a:rPr lang="hu-HU" altLang="hu-HU" sz="2200" dirty="0" smtClean="0"/>
              <a:t>, </a:t>
            </a:r>
            <a:r>
              <a:rPr lang="hu-HU" altLang="hu-HU" sz="2200" dirty="0" err="1" smtClean="0"/>
              <a:t>damages</a:t>
            </a:r>
            <a:endParaRPr lang="hu-HU" altLang="hu-HU" sz="2200" dirty="0" smtClean="0"/>
          </a:p>
          <a:p>
            <a:pPr eaLnBrk="1" hangingPunct="1"/>
            <a:r>
              <a:rPr lang="hu-HU" altLang="hu-HU" sz="2200" dirty="0" smtClean="0"/>
              <a:t>	-</a:t>
            </a:r>
            <a:r>
              <a:rPr lang="hu-HU" altLang="hu-HU" sz="2200" dirty="0" err="1" smtClean="0"/>
              <a:t>data</a:t>
            </a:r>
            <a:r>
              <a:rPr lang="hu-HU" altLang="hu-HU" sz="2200" dirty="0" smtClean="0"/>
              <a:t> of </a:t>
            </a:r>
            <a:r>
              <a:rPr lang="hu-HU" altLang="hu-HU" sz="2200" dirty="0" err="1" smtClean="0"/>
              <a:t>stolen</a:t>
            </a:r>
            <a:r>
              <a:rPr lang="hu-HU" altLang="hu-HU" sz="2200" dirty="0" smtClean="0"/>
              <a:t>/</a:t>
            </a:r>
            <a:r>
              <a:rPr lang="hu-HU" altLang="hu-HU" sz="2200" dirty="0" err="1" smtClean="0"/>
              <a:t>damaged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objects</a:t>
            </a:r>
            <a:r>
              <a:rPr lang="hu-HU" altLang="hu-HU" sz="2200" dirty="0" smtClean="0"/>
              <a:t> (e. g. </a:t>
            </a:r>
            <a:r>
              <a:rPr lang="hu-HU" altLang="hu-HU" sz="2200" dirty="0" err="1" smtClean="0"/>
              <a:t>price</a:t>
            </a:r>
            <a:r>
              <a:rPr lang="hu-HU" altLang="hu-HU" sz="2200" dirty="0" smtClean="0"/>
              <a:t>, IMEI)</a:t>
            </a:r>
            <a:endParaRPr lang="hu-HU" altLang="hu-HU" sz="2200" dirty="0" smtClean="0"/>
          </a:p>
          <a:p>
            <a:pPr eaLnBrk="1" hangingPunct="1"/>
            <a:r>
              <a:rPr lang="hu-HU" altLang="hu-HU" sz="2200" dirty="0"/>
              <a:t>	</a:t>
            </a:r>
            <a:r>
              <a:rPr lang="hu-HU" altLang="hu-HU" sz="2200" dirty="0" smtClean="0"/>
              <a:t>-</a:t>
            </a:r>
            <a:r>
              <a:rPr lang="hu-HU" altLang="hu-HU" sz="2200" dirty="0" err="1" smtClean="0"/>
              <a:t>witnesses</a:t>
            </a:r>
            <a:r>
              <a:rPr lang="hu-HU" altLang="hu-HU" sz="2200" dirty="0" smtClean="0"/>
              <a:t> (</a:t>
            </a:r>
            <a:r>
              <a:rPr lang="hu-HU" altLang="hu-HU" sz="2200" dirty="0" err="1" smtClean="0"/>
              <a:t>name</a:t>
            </a:r>
            <a:r>
              <a:rPr lang="hu-HU" altLang="hu-HU" sz="2200" dirty="0" smtClean="0"/>
              <a:t>, </a:t>
            </a:r>
            <a:r>
              <a:rPr lang="hu-HU" altLang="hu-HU" sz="2200" dirty="0" err="1" smtClean="0"/>
              <a:t>phone</a:t>
            </a:r>
            <a:r>
              <a:rPr lang="hu-HU" altLang="hu-HU" sz="2200" dirty="0" smtClean="0"/>
              <a:t>, </a:t>
            </a:r>
            <a:r>
              <a:rPr lang="hu-HU" altLang="hu-HU" sz="2200" dirty="0" err="1" smtClean="0"/>
              <a:t>any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data</a:t>
            </a:r>
            <a:r>
              <a:rPr lang="hu-HU" altLang="hu-HU" sz="2200" dirty="0" smtClean="0"/>
              <a:t> of </a:t>
            </a:r>
            <a:r>
              <a:rPr lang="hu-HU" altLang="hu-HU" sz="2200" dirty="0" err="1" smtClean="0"/>
              <a:t>them</a:t>
            </a:r>
            <a:r>
              <a:rPr lang="hu-HU" altLang="hu-HU" sz="2200" dirty="0" smtClean="0"/>
              <a:t>)</a:t>
            </a:r>
          </a:p>
          <a:p>
            <a:pPr eaLnBrk="1" hangingPunct="1"/>
            <a:r>
              <a:rPr lang="hu-HU" altLang="hu-HU" sz="2200" dirty="0"/>
              <a:t>	</a:t>
            </a:r>
            <a:r>
              <a:rPr lang="hu-HU" altLang="hu-HU" sz="2200" dirty="0" smtClean="0"/>
              <a:t>-</a:t>
            </a:r>
            <a:r>
              <a:rPr lang="hu-HU" altLang="hu-HU" sz="2200" dirty="0" err="1" smtClean="0"/>
              <a:t>your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name</a:t>
            </a:r>
            <a:r>
              <a:rPr lang="hu-HU" altLang="hu-HU" sz="2200" dirty="0" smtClean="0"/>
              <a:t>, </a:t>
            </a:r>
            <a:r>
              <a:rPr lang="hu-HU" altLang="hu-HU" sz="2200" dirty="0" err="1" smtClean="0"/>
              <a:t>citizenship</a:t>
            </a:r>
            <a:r>
              <a:rPr lang="hu-HU" altLang="hu-HU" sz="2200" dirty="0" smtClean="0"/>
              <a:t>, </a:t>
            </a:r>
            <a:r>
              <a:rPr lang="hu-HU" altLang="hu-HU" sz="2200" dirty="0" err="1" smtClean="0"/>
              <a:t>address</a:t>
            </a:r>
            <a:endParaRPr lang="hu-HU" altLang="hu-HU" sz="2200" dirty="0" smtClean="0"/>
          </a:p>
          <a:p>
            <a:pPr eaLnBrk="1" hangingPunct="1"/>
            <a:r>
              <a:rPr lang="hu-HU" altLang="hu-HU" sz="2200" dirty="0"/>
              <a:t>	</a:t>
            </a:r>
            <a:r>
              <a:rPr lang="hu-HU" altLang="hu-HU" sz="2200" dirty="0" smtClean="0"/>
              <a:t>-</a:t>
            </a:r>
            <a:r>
              <a:rPr lang="hu-HU" altLang="hu-HU" sz="2200" dirty="0" err="1" smtClean="0"/>
              <a:t>your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phone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number</a:t>
            </a:r>
            <a:r>
              <a:rPr lang="hu-HU" altLang="hu-HU" sz="2200" dirty="0" smtClean="0"/>
              <a:t>, e-mail </a:t>
            </a:r>
            <a:r>
              <a:rPr lang="hu-HU" altLang="hu-HU" sz="2200" dirty="0" err="1" smtClean="0"/>
              <a:t>address</a:t>
            </a:r>
            <a:endParaRPr lang="hu-HU" altLang="hu-HU" sz="2200" dirty="0" smtClean="0"/>
          </a:p>
          <a:p>
            <a:pPr eaLnBrk="1" hangingPunct="1"/>
            <a:endParaRPr lang="hu-HU" altLang="hu-HU" sz="2200" dirty="0"/>
          </a:p>
          <a:p>
            <a:pPr eaLnBrk="1" hangingPunct="1"/>
            <a:r>
              <a:rPr lang="hu-HU" altLang="hu-HU" sz="2200" dirty="0" err="1" smtClean="0"/>
              <a:t>If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urgent</a:t>
            </a:r>
            <a:r>
              <a:rPr lang="hu-HU" altLang="hu-HU" sz="2200" dirty="0" smtClean="0"/>
              <a:t>: </a:t>
            </a:r>
            <a:r>
              <a:rPr lang="hu-HU" altLang="hu-HU" sz="2200" dirty="0" err="1" smtClean="0"/>
              <a:t>call</a:t>
            </a:r>
            <a:r>
              <a:rPr lang="hu-HU" altLang="hu-HU" sz="2200" dirty="0" smtClean="0"/>
              <a:t> 112/107 </a:t>
            </a:r>
            <a:r>
              <a:rPr lang="hu-HU" altLang="hu-HU" sz="2200" dirty="0" err="1" smtClean="0"/>
              <a:t>or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contact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the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nearest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police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officer</a:t>
            </a:r>
            <a:r>
              <a:rPr lang="hu-HU" altLang="hu-HU" sz="2200" dirty="0" smtClean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0364617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31&quot;/&gt;&lt;/object&gt;&lt;object type=&quot;3&quot; unique_id=&quot;10006&quot;&gt;&lt;property id=&quot;20148&quot; value=&quot;5&quot;/&gt;&lt;property id=&quot;20300&quot; value=&quot;Slide 3&quot;/&gt;&lt;property id=&quot;20307&quot; value=&quot;294&quot;/&gt;&lt;/object&gt;&lt;object type=&quot;3&quot; unique_id=&quot;10007&quot;&gt;&lt;property id=&quot;20148&quot; value=&quot;5&quot;/&gt;&lt;property id=&quot;20300&quot; value=&quot;Slide 4&quot;/&gt;&lt;property id=&quot;20307&quot; value=&quot;297&quot;/&gt;&lt;/object&gt;&lt;object type=&quot;3&quot; unique_id=&quot;10008&quot;&gt;&lt;property id=&quot;20148&quot; value=&quot;5&quot;/&gt;&lt;property id=&quot;20300&quot; value=&quot;Slide 5&quot;/&gt;&lt;property id=&quot;20307&quot; value=&quot;313&quot;/&gt;&lt;/object&gt;&lt;object type=&quot;3&quot; unique_id=&quot;10009&quot;&gt;&lt;property id=&quot;20148&quot; value=&quot;5&quot;/&gt;&lt;property id=&quot;20300&quot; value=&quot;Slide 6&quot;/&gt;&lt;property id=&quot;20307&quot; value=&quot;311&quot;/&gt;&lt;/object&gt;&lt;object type=&quot;3&quot; unique_id=&quot;10010&quot;&gt;&lt;property id=&quot;20148&quot; value=&quot;5&quot;/&gt;&lt;property id=&quot;20300&quot; value=&quot;Slide 7&quot;/&gt;&lt;property id=&quot;20307&quot; value=&quot;298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&quot;/&gt;&lt;property id=&quot;20307&quot; value=&quot;315&quot;/&gt;&lt;/object&gt;&lt;object type=&quot;3&quot; unique_id=&quot;10013&quot;&gt;&lt;property id=&quot;20148&quot; value=&quot;5&quot;/&gt;&lt;property id=&quot;20300&quot; value=&quot;Slide 10&quot;/&gt;&lt;property id=&quot;20307&quot; value=&quot;306&quot;/&gt;&lt;/object&gt;&lt;object type=&quot;3&quot; unique_id=&quot;10014&quot;&gt;&lt;property id=&quot;20148&quot; value=&quot;5&quot;/&gt;&lt;property id=&quot;20300&quot; value=&quot;Slide 11&quot;/&gt;&lt;property id=&quot;20307&quot; value=&quot;307&quot;/&gt;&lt;/object&gt;&lt;object type=&quot;3&quot; unique_id=&quot;10015&quot;&gt;&lt;property id=&quot;20148&quot; value=&quot;5&quot;/&gt;&lt;property id=&quot;20300&quot; value=&quot;Slide 12&quot;/&gt;&lt;property id=&quot;20307&quot; value=&quot;329&quot;/&gt;&lt;/object&gt;&lt;object type=&quot;3&quot; unique_id=&quot;10016&quot;&gt;&lt;property id=&quot;20148&quot; value=&quot;5&quot;/&gt;&lt;property id=&quot;20300&quot; value=&quot;Slide 13 - &amp;quot;Pécs Megyei Jogú Város rendészeti adatai&amp;quot;&quot;/&gt;&lt;property id=&quot;20307&quot; value=&quot;259&quot;/&gt;&lt;/object&gt;&lt;object type=&quot;3&quot; unique_id=&quot;10017&quot;&gt;&lt;property id=&quot;20148&quot; value=&quot;5&quot;/&gt;&lt;property id=&quot;20300&quot; value=&quot;Slide 14 - &amp;quot;Pécs Megyei Jogú Város közlekedési helyzete&amp;quot;&quot;/&gt;&lt;property id=&quot;20307&quot; value=&quot;260&quot;/&gt;&lt;/object&gt;&lt;object type=&quot;3&quot; unique_id=&quot;10018&quot;&gt;&lt;property id=&quot;20148&quot; value=&quot;5&quot;/&gt;&lt;property id=&quot;20300&quot; value=&quot;Slide 15 - &amp;quot;Pécs Megyei Jogú Város közlekedési helyzete&amp;quot;&quot;/&gt;&lt;property id=&quot;20307&quot; value=&quot;309&quot;/&gt;&lt;/object&gt;&lt;object type=&quot;3&quot; unique_id=&quot;10019&quot;&gt;&lt;property id=&quot;20148&quot; value=&quot;5&quot;/&gt;&lt;property id=&quot;20300&quot; value=&quot;Slide 16 - &amp;quot;Pécs Megyei Jogú Város szabálysértési eljárások&amp;quot;&quot;/&gt;&lt;property id=&quot;20307&quot; value=&quot;328&quot;/&gt;&lt;/object&gt;&lt;object type=&quot;3&quot; unique_id=&quot;10020&quot;&gt;&lt;property id=&quot;20148&quot; value=&quot;5&quot;/&gt;&lt;property id=&quot;20300&quot; value=&quot;Slide 17&quot;/&gt;&lt;property id=&quot;20307&quot; value=&quot;30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2677</TotalTime>
  <Words>845</Words>
  <Application>Microsoft Office PowerPoint</Application>
  <PresentationFormat>Diavetítés a képernyőre (4:3 oldalarány)</PresentationFormat>
  <Paragraphs>129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Tahoma</vt:lpstr>
      <vt:lpstr>Times New Roman</vt:lpstr>
      <vt:lpstr>Wingdings 2</vt:lpstr>
      <vt:lpstr>Áramlás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Rendőrség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SteibN</dc:creator>
  <cp:lastModifiedBy>Pétermann Mihály</cp:lastModifiedBy>
  <cp:revision>241</cp:revision>
  <dcterms:created xsi:type="dcterms:W3CDTF">2013-04-15T12:32:29Z</dcterms:created>
  <dcterms:modified xsi:type="dcterms:W3CDTF">2019-08-14T08:36:34Z</dcterms:modified>
</cp:coreProperties>
</file>